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5"/>
  </p:notesMasterIdLst>
  <p:sldIdLst>
    <p:sldId id="632" r:id="rId2"/>
    <p:sldId id="674" r:id="rId3"/>
    <p:sldId id="682" r:id="rId4"/>
    <p:sldId id="677" r:id="rId5"/>
    <p:sldId id="678" r:id="rId6"/>
    <p:sldId id="657" r:id="rId7"/>
    <p:sldId id="690" r:id="rId8"/>
    <p:sldId id="691" r:id="rId9"/>
    <p:sldId id="699" r:id="rId10"/>
    <p:sldId id="692" r:id="rId11"/>
    <p:sldId id="647" r:id="rId12"/>
    <p:sldId id="703" r:id="rId13"/>
    <p:sldId id="648" r:id="rId14"/>
    <p:sldId id="649" r:id="rId15"/>
    <p:sldId id="697" r:id="rId16"/>
    <p:sldId id="695" r:id="rId17"/>
    <p:sldId id="650" r:id="rId18"/>
    <p:sldId id="696" r:id="rId19"/>
    <p:sldId id="698" r:id="rId20"/>
    <p:sldId id="651" r:id="rId21"/>
    <p:sldId id="653" r:id="rId22"/>
    <p:sldId id="660" r:id="rId23"/>
    <p:sldId id="704" r:id="rId24"/>
    <p:sldId id="652" r:id="rId25"/>
    <p:sldId id="662" r:id="rId26"/>
    <p:sldId id="664" r:id="rId27"/>
    <p:sldId id="665" r:id="rId28"/>
    <p:sldId id="667" r:id="rId29"/>
    <p:sldId id="671" r:id="rId30"/>
    <p:sldId id="672" r:id="rId31"/>
    <p:sldId id="673" r:id="rId32"/>
    <p:sldId id="702" r:id="rId33"/>
    <p:sldId id="706"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Lucida Console" pitchFamily="49" charset="0"/>
        <a:ea typeface="+mn-ea"/>
        <a:cs typeface="+mn-cs"/>
      </a:defRPr>
    </a:lvl1pPr>
    <a:lvl2pPr marL="457200" algn="l" rtl="0" fontAlgn="base">
      <a:spcBef>
        <a:spcPct val="0"/>
      </a:spcBef>
      <a:spcAft>
        <a:spcPct val="0"/>
      </a:spcAft>
      <a:defRPr kern="1200">
        <a:solidFill>
          <a:schemeClr val="tx1"/>
        </a:solidFill>
        <a:latin typeface="Lucida Console" pitchFamily="49" charset="0"/>
        <a:ea typeface="+mn-ea"/>
        <a:cs typeface="+mn-cs"/>
      </a:defRPr>
    </a:lvl2pPr>
    <a:lvl3pPr marL="914400" algn="l" rtl="0" fontAlgn="base">
      <a:spcBef>
        <a:spcPct val="0"/>
      </a:spcBef>
      <a:spcAft>
        <a:spcPct val="0"/>
      </a:spcAft>
      <a:defRPr kern="1200">
        <a:solidFill>
          <a:schemeClr val="tx1"/>
        </a:solidFill>
        <a:latin typeface="Lucida Console" pitchFamily="49" charset="0"/>
        <a:ea typeface="+mn-ea"/>
        <a:cs typeface="+mn-cs"/>
      </a:defRPr>
    </a:lvl3pPr>
    <a:lvl4pPr marL="1371600" algn="l" rtl="0" fontAlgn="base">
      <a:spcBef>
        <a:spcPct val="0"/>
      </a:spcBef>
      <a:spcAft>
        <a:spcPct val="0"/>
      </a:spcAft>
      <a:defRPr kern="1200">
        <a:solidFill>
          <a:schemeClr val="tx1"/>
        </a:solidFill>
        <a:latin typeface="Lucida Console" pitchFamily="49" charset="0"/>
        <a:ea typeface="+mn-ea"/>
        <a:cs typeface="+mn-cs"/>
      </a:defRPr>
    </a:lvl4pPr>
    <a:lvl5pPr marL="1828800" algn="l" rtl="0" fontAlgn="base">
      <a:spcBef>
        <a:spcPct val="0"/>
      </a:spcBef>
      <a:spcAft>
        <a:spcPct val="0"/>
      </a:spcAft>
      <a:defRPr kern="1200">
        <a:solidFill>
          <a:schemeClr val="tx1"/>
        </a:solidFill>
        <a:latin typeface="Lucida Console" pitchFamily="49" charset="0"/>
        <a:ea typeface="+mn-ea"/>
        <a:cs typeface="+mn-cs"/>
      </a:defRPr>
    </a:lvl5pPr>
    <a:lvl6pPr marL="2286000" algn="l" defTabSz="914400" rtl="0" eaLnBrk="1" latinLnBrk="0" hangingPunct="1">
      <a:defRPr kern="1200">
        <a:solidFill>
          <a:schemeClr val="tx1"/>
        </a:solidFill>
        <a:latin typeface="Lucida Console" pitchFamily="49" charset="0"/>
        <a:ea typeface="+mn-ea"/>
        <a:cs typeface="+mn-cs"/>
      </a:defRPr>
    </a:lvl6pPr>
    <a:lvl7pPr marL="2743200" algn="l" defTabSz="914400" rtl="0" eaLnBrk="1" latinLnBrk="0" hangingPunct="1">
      <a:defRPr kern="1200">
        <a:solidFill>
          <a:schemeClr val="tx1"/>
        </a:solidFill>
        <a:latin typeface="Lucida Console" pitchFamily="49" charset="0"/>
        <a:ea typeface="+mn-ea"/>
        <a:cs typeface="+mn-cs"/>
      </a:defRPr>
    </a:lvl7pPr>
    <a:lvl8pPr marL="3200400" algn="l" defTabSz="914400" rtl="0" eaLnBrk="1" latinLnBrk="0" hangingPunct="1">
      <a:defRPr kern="1200">
        <a:solidFill>
          <a:schemeClr val="tx1"/>
        </a:solidFill>
        <a:latin typeface="Lucida Console" pitchFamily="49" charset="0"/>
        <a:ea typeface="+mn-ea"/>
        <a:cs typeface="+mn-cs"/>
      </a:defRPr>
    </a:lvl8pPr>
    <a:lvl9pPr marL="3657600" algn="l" defTabSz="914400" rtl="0" eaLnBrk="1" latinLnBrk="0" hangingPunct="1">
      <a:defRPr kern="1200">
        <a:solidFill>
          <a:schemeClr val="tx1"/>
        </a:solidFill>
        <a:latin typeface="Lucida Console" pitchFamily="49"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A62240"/>
    <a:srgbClr val="6699FF"/>
    <a:srgbClr val="0000FF"/>
    <a:srgbClr val="FFFF00"/>
    <a:srgbClr val="FF00FF"/>
    <a:srgbClr val="00FFFF"/>
    <a:srgbClr val="00FF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72" autoAdjust="0"/>
    <p:restoredTop sz="75712" autoAdjust="0"/>
  </p:normalViewPr>
  <p:slideViewPr>
    <p:cSldViewPr>
      <p:cViewPr>
        <p:scale>
          <a:sx n="106" d="100"/>
          <a:sy n="106" d="100"/>
        </p:scale>
        <p:origin x="-3498" y="-58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28.wmf"/><Relationship Id="rId5" Type="http://schemas.openxmlformats.org/officeDocument/2006/relationships/image" Target="../media/image30.wmf"/><Relationship Id="rId4" Type="http://schemas.openxmlformats.org/officeDocument/2006/relationships/image" Target="../media/image29.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28.wmf"/><Relationship Id="rId5" Type="http://schemas.openxmlformats.org/officeDocument/2006/relationships/image" Target="../media/image30.wmf"/><Relationship Id="rId4" Type="http://schemas.openxmlformats.org/officeDocument/2006/relationships/image" Target="../media/image29.wmf"/></Relationships>
</file>

<file path=ppt/drawings/_rels/vmlDrawing13.v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image" Target="../media/image32.wmf"/><Relationship Id="rId7" Type="http://schemas.openxmlformats.org/officeDocument/2006/relationships/image" Target="../media/image9.wmf"/><Relationship Id="rId2" Type="http://schemas.openxmlformats.org/officeDocument/2006/relationships/image" Target="../media/image31.wmf"/><Relationship Id="rId1" Type="http://schemas.openxmlformats.org/officeDocument/2006/relationships/image" Target="../media/image28.wmf"/><Relationship Id="rId6" Type="http://schemas.openxmlformats.org/officeDocument/2006/relationships/image" Target="../media/image35.wmf"/><Relationship Id="rId5" Type="http://schemas.openxmlformats.org/officeDocument/2006/relationships/image" Target="../media/image34.wmf"/><Relationship Id="rId10" Type="http://schemas.openxmlformats.org/officeDocument/2006/relationships/image" Target="../media/image30.wmf"/><Relationship Id="rId4" Type="http://schemas.openxmlformats.org/officeDocument/2006/relationships/image" Target="../media/image33.wmf"/><Relationship Id="rId9" Type="http://schemas.openxmlformats.org/officeDocument/2006/relationships/image" Target="../media/image29.wmf"/></Relationships>
</file>

<file path=ppt/drawings/_rels/vmlDrawing14.v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image" Target="../media/image36.wmf"/><Relationship Id="rId7" Type="http://schemas.openxmlformats.org/officeDocument/2006/relationships/image" Target="../media/image9.wmf"/><Relationship Id="rId2" Type="http://schemas.openxmlformats.org/officeDocument/2006/relationships/image" Target="../media/image31.wmf"/><Relationship Id="rId1" Type="http://schemas.openxmlformats.org/officeDocument/2006/relationships/image" Target="../media/image28.wmf"/><Relationship Id="rId6" Type="http://schemas.openxmlformats.org/officeDocument/2006/relationships/image" Target="../media/image35.wmf"/><Relationship Id="rId5" Type="http://schemas.openxmlformats.org/officeDocument/2006/relationships/image" Target="../media/image34.wmf"/><Relationship Id="rId10" Type="http://schemas.openxmlformats.org/officeDocument/2006/relationships/image" Target="../media/image30.wmf"/><Relationship Id="rId4" Type="http://schemas.openxmlformats.org/officeDocument/2006/relationships/image" Target="../media/image37.wmf"/><Relationship Id="rId9" Type="http://schemas.openxmlformats.org/officeDocument/2006/relationships/image" Target="../media/image29.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38.wmf"/><Relationship Id="rId6" Type="http://schemas.openxmlformats.org/officeDocument/2006/relationships/image" Target="../media/image39.wmf"/><Relationship Id="rId5" Type="http://schemas.openxmlformats.org/officeDocument/2006/relationships/image" Target="../media/image16.wmf"/><Relationship Id="rId4" Type="http://schemas.openxmlformats.org/officeDocument/2006/relationships/image" Target="../media/image15.wmf"/></Relationships>
</file>

<file path=ppt/drawings/_rels/vmlDrawing16.vml.rels><?xml version="1.0" encoding="UTF-8" standalone="yes"?>
<Relationships xmlns="http://schemas.openxmlformats.org/package/2006/relationships"><Relationship Id="rId8" Type="http://schemas.openxmlformats.org/officeDocument/2006/relationships/image" Target="../media/image41.wmf"/><Relationship Id="rId3" Type="http://schemas.openxmlformats.org/officeDocument/2006/relationships/image" Target="../media/image9.wmf"/><Relationship Id="rId7" Type="http://schemas.openxmlformats.org/officeDocument/2006/relationships/image" Target="../media/image40.wmf"/><Relationship Id="rId2" Type="http://schemas.openxmlformats.org/officeDocument/2006/relationships/image" Target="../media/image19.wmf"/><Relationship Id="rId1" Type="http://schemas.openxmlformats.org/officeDocument/2006/relationships/image" Target="../media/image27.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 Id="rId9" Type="http://schemas.openxmlformats.org/officeDocument/2006/relationships/image" Target="../media/image42.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 Id="rId9"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5" Type="http://schemas.openxmlformats.org/officeDocument/2006/relationships/image" Target="../media/image17.wmf"/><Relationship Id="rId4"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6" Type="http://schemas.openxmlformats.org/officeDocument/2006/relationships/image" Target="../media/image27.wmf"/><Relationship Id="rId5" Type="http://schemas.openxmlformats.org/officeDocument/2006/relationships/image" Target="../media/image19.wmf"/><Relationship Id="rId4" Type="http://schemas.openxmlformats.org/officeDocument/2006/relationships/image" Target="../media/image2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696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96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Klepnutím lze upravit styly předlohy textu.</a:t>
            </a:r>
          </a:p>
          <a:p>
            <a:pPr lvl="1"/>
            <a:r>
              <a:rPr lang="en-US" noProof="0" smtClean="0"/>
              <a:t>Druhá úroveň</a:t>
            </a:r>
          </a:p>
          <a:p>
            <a:pPr lvl="2"/>
            <a:r>
              <a:rPr lang="en-US" noProof="0" smtClean="0"/>
              <a:t>Třetí úroveň</a:t>
            </a:r>
          </a:p>
          <a:p>
            <a:pPr lvl="3"/>
            <a:r>
              <a:rPr lang="en-US" noProof="0" smtClean="0"/>
              <a:t>Čtvrtá úroveň</a:t>
            </a:r>
          </a:p>
          <a:p>
            <a:pPr lvl="4"/>
            <a:r>
              <a:rPr lang="en-US" noProof="0" smtClean="0"/>
              <a:t>Pátá úroveň</a:t>
            </a:r>
          </a:p>
        </p:txBody>
      </p:sp>
      <p:sp>
        <p:nvSpPr>
          <p:cNvPr id="696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696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A193184A-B19B-4B8E-9E7D-76FD5B3FD12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GB" sz="1200" kern="1200" dirty="0" smtClean="0">
                <a:solidFill>
                  <a:schemeClr val="tx1"/>
                </a:solidFill>
                <a:latin typeface="Arial" charset="0"/>
                <a:ea typeface="+mn-ea"/>
                <a:cs typeface="Arial" pitchFamily="34" charset="0"/>
              </a:rPr>
              <a:t> In the real world, light sources</a:t>
            </a:r>
            <a:r>
              <a:rPr lang="en-GB" sz="1200" kern="1200" baseline="0" dirty="0" smtClean="0">
                <a:solidFill>
                  <a:schemeClr val="tx1"/>
                </a:solidFill>
                <a:latin typeface="Arial" charset="0"/>
                <a:ea typeface="+mn-ea"/>
                <a:cs typeface="Arial" pitchFamily="34" charset="0"/>
              </a:rPr>
              <a:t> emit light particles, which travel in space, scatter at objects (potentially multiple times) until they are absorbed. </a:t>
            </a:r>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GB" sz="1200" kern="1200" baseline="0" dirty="0" smtClean="0">
                <a:solidFill>
                  <a:schemeClr val="tx1"/>
                </a:solidFill>
                <a:latin typeface="Arial" charset="0"/>
                <a:ea typeface="+mn-ea"/>
                <a:cs typeface="Arial" pitchFamily="34" charset="0"/>
              </a:rPr>
              <a:t> On their way, they might hit the sensor of the camera which will record the light contribution.</a:t>
            </a:r>
          </a:p>
          <a:p>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 typeface="Arial" pitchFamily="34" charset="0"/>
              <a:buChar char="•"/>
            </a:pPr>
            <a:r>
              <a:rPr lang="en-US" dirty="0" smtClean="0"/>
              <a:t> So the next section</a:t>
            </a:r>
            <a:r>
              <a:rPr lang="en-US" baseline="0" dirty="0" smtClean="0"/>
              <a:t> of this presentation well be devoted to numerical evaluation of the path integral.</a:t>
            </a:r>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228600" marR="0" indent="-22860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baseline="0" dirty="0" smtClean="0"/>
              <a:t>We will use Monte Carlo integration for this purpose.</a:t>
            </a:r>
            <a:endParaRPr lang="cs-CZ" dirty="0" smtClean="0"/>
          </a:p>
          <a:p>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 typeface="Arial" pitchFamily="34" charset="0"/>
              <a:buChar char="•"/>
            </a:pPr>
            <a:r>
              <a:rPr lang="en-US" baseline="0" dirty="0" smtClean="0"/>
              <a:t> Let me briefly </a:t>
            </a:r>
            <a:r>
              <a:rPr lang="en-US" baseline="0" dirty="0" smtClean="0"/>
              <a:t>review </a:t>
            </a:r>
            <a:r>
              <a:rPr lang="en-US" baseline="0" dirty="0" smtClean="0"/>
              <a:t>the basic elements of MC integration.</a:t>
            </a:r>
          </a:p>
          <a:p>
            <a:pPr>
              <a:buFont typeface="Arial" pitchFamily="34" charset="0"/>
              <a:buChar char="•"/>
            </a:pPr>
            <a:r>
              <a:rPr lang="en-US" baseline="0" dirty="0" smtClean="0"/>
              <a:t> Suppose we are given a real function </a:t>
            </a:r>
            <a:r>
              <a:rPr lang="en-US" i="1" baseline="0" dirty="0" smtClean="0"/>
              <a:t>f</a:t>
            </a:r>
            <a:r>
              <a:rPr lang="en-US" baseline="0" dirty="0" smtClean="0"/>
              <a:t>(</a:t>
            </a:r>
            <a:r>
              <a:rPr lang="en-US" b="0" i="1" baseline="0" dirty="0" smtClean="0"/>
              <a:t>x</a:t>
            </a:r>
            <a:r>
              <a:rPr lang="en-US" baseline="0" dirty="0" smtClean="0"/>
              <a:t>) and we want to compute the integral </a:t>
            </a:r>
            <a:r>
              <a:rPr lang="en-US" baseline="0" dirty="0" err="1" smtClean="0"/>
              <a:t>Int</a:t>
            </a:r>
            <a:r>
              <a:rPr lang="en-US" baseline="0" dirty="0" smtClean="0"/>
              <a:t> </a:t>
            </a:r>
            <a:r>
              <a:rPr lang="en-US" i="1" baseline="0" dirty="0" smtClean="0"/>
              <a:t>f</a:t>
            </a:r>
            <a:r>
              <a:rPr lang="en-US" baseline="0" dirty="0" smtClean="0"/>
              <a:t>(</a:t>
            </a:r>
            <a:r>
              <a:rPr lang="en-US" b="0" i="1" baseline="0" dirty="0" smtClean="0"/>
              <a:t>x</a:t>
            </a:r>
            <a:r>
              <a:rPr lang="en-US" baseline="0" dirty="0" smtClean="0"/>
              <a:t>) </a:t>
            </a:r>
            <a:r>
              <a:rPr lang="en-US" baseline="0" dirty="0" err="1" smtClean="0"/>
              <a:t>d</a:t>
            </a:r>
            <a:r>
              <a:rPr lang="en-US" b="0" i="1" baseline="0" dirty="0" err="1" smtClean="0"/>
              <a:t>x</a:t>
            </a:r>
            <a:r>
              <a:rPr lang="en-US" baseline="0" dirty="0" smtClean="0"/>
              <a:t> over some domain (in this example we use the interval [0,1] for simplicity, but the domain can be almost arbitrary.)</a:t>
            </a:r>
          </a:p>
          <a:p>
            <a:pPr>
              <a:buFont typeface="Arial" pitchFamily="34" charset="0"/>
              <a:buChar char="•"/>
            </a:pPr>
            <a:r>
              <a:rPr lang="en-US" baseline="0" dirty="0" smtClean="0"/>
              <a:t> The Monte Carlo integration procedure consists in </a:t>
            </a:r>
            <a:r>
              <a:rPr lang="en-US" baseline="0" dirty="0" smtClean="0"/>
              <a:t>generating a </a:t>
            </a:r>
            <a:r>
              <a:rPr lang="en-US" baseline="0" dirty="0" smtClean="0"/>
              <a:t>‘sample’, that is, a random </a:t>
            </a:r>
            <a:r>
              <a:rPr lang="en-US" i="1" baseline="0" dirty="0" smtClean="0"/>
              <a:t>x</a:t>
            </a:r>
            <a:r>
              <a:rPr lang="en-US" baseline="0" dirty="0" smtClean="0"/>
              <a:t>-value from the integration domain, drawn from some probability distribution with probability density </a:t>
            </a:r>
            <a:r>
              <a:rPr lang="en-US" i="1" baseline="0" dirty="0" smtClean="0"/>
              <a:t>p</a:t>
            </a:r>
            <a:r>
              <a:rPr lang="en-US" baseline="0" dirty="0" smtClean="0"/>
              <a:t>(</a:t>
            </a:r>
            <a:r>
              <a:rPr lang="en-US" i="1" baseline="0" dirty="0" smtClean="0"/>
              <a:t>x</a:t>
            </a:r>
            <a:r>
              <a:rPr lang="en-US" baseline="0" dirty="0" smtClean="0"/>
              <a:t>). In the case of path integral, the </a:t>
            </a:r>
            <a:r>
              <a:rPr lang="en-US" i="1" baseline="0" dirty="0" smtClean="0"/>
              <a:t>x</a:t>
            </a:r>
            <a:r>
              <a:rPr lang="en-US" baseline="0" dirty="0" smtClean="0"/>
              <a:t>-value is an entire light transport path.</a:t>
            </a:r>
          </a:p>
          <a:p>
            <a:pPr>
              <a:buFont typeface="Arial" pitchFamily="34" charset="0"/>
              <a:buChar char="•"/>
            </a:pPr>
            <a:r>
              <a:rPr lang="en-US" baseline="0" dirty="0" smtClean="0"/>
              <a:t> For this sample </a:t>
            </a:r>
            <a:r>
              <a:rPr lang="en-US" i="1" baseline="0" dirty="0" smtClean="0"/>
              <a:t>x</a:t>
            </a:r>
            <a:r>
              <a:rPr lang="en-US" baseline="-25000" dirty="0" smtClean="0"/>
              <a:t>i</a:t>
            </a:r>
            <a:r>
              <a:rPr lang="en-US" baseline="0" dirty="0" smtClean="0"/>
              <a:t>, we evaluate the integrand </a:t>
            </a:r>
            <a:r>
              <a:rPr lang="en-US" i="1" baseline="0" dirty="0" smtClean="0"/>
              <a:t>f</a:t>
            </a:r>
            <a:r>
              <a:rPr lang="en-US" baseline="0" dirty="0" smtClean="0"/>
              <a:t>(</a:t>
            </a:r>
            <a:r>
              <a:rPr lang="en-US" i="1" baseline="0" dirty="0" smtClean="0"/>
              <a:t>x</a:t>
            </a:r>
            <a:r>
              <a:rPr lang="en-US" baseline="-25000" dirty="0" smtClean="0"/>
              <a:t>i</a:t>
            </a:r>
            <a:r>
              <a:rPr lang="en-US" baseline="0" dirty="0" smtClean="0"/>
              <a:t>), and the probability density p(</a:t>
            </a:r>
            <a:r>
              <a:rPr lang="en-US" i="1" baseline="0" dirty="0" smtClean="0"/>
              <a:t>x</a:t>
            </a:r>
            <a:r>
              <a:rPr lang="en-US" baseline="-25000" dirty="0" smtClean="0"/>
              <a:t>i</a:t>
            </a:r>
            <a:r>
              <a:rPr lang="en-US" baseline="0" dirty="0" smtClean="0"/>
              <a:t>).</a:t>
            </a:r>
          </a:p>
          <a:p>
            <a:pPr>
              <a:buFont typeface="Arial" pitchFamily="34" charset="0"/>
              <a:buChar char="•"/>
            </a:pPr>
            <a:r>
              <a:rPr lang="en-US" baseline="0" dirty="0" smtClean="0"/>
              <a:t> The ratio f(</a:t>
            </a:r>
            <a:r>
              <a:rPr lang="en-US" i="1" baseline="0" dirty="0" smtClean="0"/>
              <a:t>x</a:t>
            </a:r>
            <a:r>
              <a:rPr lang="en-US" baseline="-25000" dirty="0" smtClean="0"/>
              <a:t>i</a:t>
            </a:r>
            <a:r>
              <a:rPr lang="en-US" baseline="0" dirty="0" smtClean="0"/>
              <a:t>) / p(</a:t>
            </a:r>
            <a:r>
              <a:rPr lang="en-US" i="1" baseline="0" dirty="0" smtClean="0"/>
              <a:t>x</a:t>
            </a:r>
            <a:r>
              <a:rPr lang="en-US" baseline="-25000" dirty="0" smtClean="0"/>
              <a:t>i</a:t>
            </a:r>
            <a:r>
              <a:rPr lang="en-US" baseline="0" dirty="0" smtClean="0"/>
              <a:t>) is an estimator of the integrand. To make the estimator more accurate (i.e. to reduce its variance) we repeat the procedure for a number of random samples </a:t>
            </a:r>
            <a:r>
              <a:rPr lang="en-US" i="1" baseline="0" dirty="0" smtClean="0"/>
              <a:t>x</a:t>
            </a:r>
            <a:r>
              <a:rPr lang="en-US" baseline="-25000" dirty="0" smtClean="0"/>
              <a:t>1</a:t>
            </a:r>
            <a:r>
              <a:rPr lang="en-US" baseline="0" dirty="0" smtClean="0"/>
              <a:t>, </a:t>
            </a:r>
            <a:r>
              <a:rPr lang="en-US" i="1" baseline="0" dirty="0" smtClean="0"/>
              <a:t>x</a:t>
            </a:r>
            <a:r>
              <a:rPr lang="en-US" baseline="-25000" dirty="0" smtClean="0"/>
              <a:t>2</a:t>
            </a:r>
            <a:r>
              <a:rPr lang="en-US" baseline="0" dirty="0" smtClean="0"/>
              <a:t>, …, </a:t>
            </a:r>
            <a:r>
              <a:rPr lang="en-US" i="1" baseline="0" dirty="0" err="1" smtClean="0"/>
              <a:t>x</a:t>
            </a:r>
            <a:r>
              <a:rPr lang="en-US" i="1" baseline="-25000" dirty="0" err="1" smtClean="0"/>
              <a:t>N</a:t>
            </a:r>
            <a:r>
              <a:rPr lang="en-US" baseline="0" dirty="0" smtClean="0"/>
              <a:t> , and </a:t>
            </a:r>
            <a:r>
              <a:rPr lang="en-US" baseline="0" noProof="0" dirty="0" smtClean="0"/>
              <a:t>average</a:t>
            </a:r>
            <a:r>
              <a:rPr lang="en-US" baseline="0" dirty="0" smtClean="0"/>
              <a:t> the result as shown in the formula on the slide.</a:t>
            </a:r>
          </a:p>
          <a:p>
            <a:pPr>
              <a:buFont typeface="Arial" pitchFamily="34" charset="0"/>
              <a:buChar char="•"/>
            </a:pPr>
            <a:r>
              <a:rPr lang="en-US" baseline="0" dirty="0" smtClean="0"/>
              <a:t> This procedure provides an unbiased </a:t>
            </a:r>
            <a:r>
              <a:rPr lang="en-US" baseline="0" dirty="0" smtClean="0"/>
              <a:t>estimator </a:t>
            </a:r>
            <a:r>
              <a:rPr lang="en-US" baseline="0" dirty="0" smtClean="0"/>
              <a:t>of the integrand, which means that “on average”, it produces the correct result i.e. the integral that we want to compute.</a:t>
            </a:r>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 typeface="Arial" pitchFamily="34" charset="0"/>
              <a:buChar char="•"/>
            </a:pPr>
            <a:r>
              <a:rPr lang="en-US" dirty="0" smtClean="0"/>
              <a:t> Thanks to the formal simplicity of the path integral formulation, applying Monte Carlo integration is really a more-or-less</a:t>
            </a:r>
            <a:r>
              <a:rPr lang="en-US" baseline="0" dirty="0" smtClean="0"/>
              <a:t> mechanical process.</a:t>
            </a:r>
          </a:p>
          <a:p>
            <a:pPr>
              <a:buFont typeface="Arial" pitchFamily="34" charset="0"/>
              <a:buChar char="•"/>
            </a:pPr>
            <a:r>
              <a:rPr lang="en-US" baseline="0" dirty="0" smtClean="0"/>
              <a:t> For each pixel, we need to repeatedly evaluate the estimator shown at the top right of the slide and average the estimates.</a:t>
            </a:r>
          </a:p>
          <a:p>
            <a:pPr>
              <a:buFont typeface="Arial" pitchFamily="34" charset="0"/>
              <a:buChar char="•"/>
            </a:pPr>
            <a:r>
              <a:rPr lang="en-US" baseline="0" dirty="0" smtClean="0"/>
              <a:t> This involves the following three steps:</a:t>
            </a:r>
          </a:p>
          <a:p>
            <a:pPr lvl="1">
              <a:buFont typeface="Arial" pitchFamily="34" charset="0"/>
              <a:buChar char="•"/>
            </a:pPr>
            <a:r>
              <a:rPr lang="en-US" baseline="0" dirty="0" smtClean="0"/>
              <a:t> First, we need to draw (or sample, or generate – all are synonyms) a random light transport path </a:t>
            </a:r>
            <a:r>
              <a:rPr lang="en-US" i="1" baseline="0" dirty="0" smtClean="0"/>
              <a:t>x</a:t>
            </a:r>
            <a:r>
              <a:rPr lang="en-US" baseline="0" dirty="0" smtClean="0"/>
              <a:t> in the scene (connecting a light source to the camera).</a:t>
            </a:r>
          </a:p>
          <a:p>
            <a:pPr lvl="1">
              <a:buFont typeface="Arial" pitchFamily="34" charset="0"/>
              <a:buChar char="•"/>
            </a:pPr>
            <a:r>
              <a:rPr lang="en-US" baseline="0" dirty="0" smtClean="0"/>
              <a:t> Then we need to evaluate the probability density of this path, and the contribution function.</a:t>
            </a:r>
          </a:p>
          <a:p>
            <a:pPr lvl="1">
              <a:buFont typeface="Arial" pitchFamily="34" charset="0"/>
              <a:buChar char="•"/>
            </a:pPr>
            <a:r>
              <a:rPr lang="en-US" baseline="0" dirty="0" smtClean="0"/>
              <a:t> Finally, we simply evaluate the formula at the top of the slide.</a:t>
            </a:r>
          </a:p>
          <a:p>
            <a:pPr lvl="0">
              <a:buFont typeface="Arial" pitchFamily="34" charset="0"/>
              <a:buChar char="•"/>
            </a:pPr>
            <a:r>
              <a:rPr lang="en-US" baseline="0" dirty="0" smtClean="0"/>
              <a:t> Evaluating the path contribution function is simple – we have an analytic formula for this that takes a path and returns a number – the path contribution.</a:t>
            </a:r>
          </a:p>
          <a:p>
            <a:pPr lvl="0">
              <a:buFont typeface="Arial" pitchFamily="34" charset="0"/>
              <a:buChar char="•"/>
            </a:pPr>
            <a:r>
              <a:rPr lang="en-US" baseline="0" dirty="0" smtClean="0"/>
              <a:t> However, we have not discussed so far how paths can be sampled and how the PDF of the resulting path can be evaluated.</a:t>
            </a:r>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 typeface="Arial" pitchFamily="34" charset="0"/>
              <a:buChar char="•"/>
            </a:pPr>
            <a:r>
              <a:rPr lang="en-US" dirty="0" smtClean="0"/>
              <a:t> Path sampling techniques</a:t>
            </a:r>
            <a:r>
              <a:rPr lang="en-US" baseline="0" dirty="0" smtClean="0"/>
              <a:t> and the induced path PDF are an essential aspect of the path integral framework.</a:t>
            </a:r>
            <a:endParaRPr lang="en-US" dirty="0" smtClean="0"/>
          </a:p>
          <a:p>
            <a:pPr>
              <a:buFont typeface="Arial" pitchFamily="34" charset="0"/>
              <a:buChar char="•"/>
            </a:pPr>
            <a:r>
              <a:rPr lang="en-US" dirty="0" smtClean="0"/>
              <a:t> In fact, from the point of view of the</a:t>
            </a:r>
            <a:r>
              <a:rPr lang="en-US" baseline="0" dirty="0" smtClean="0"/>
              <a:t> path integral formulation, </a:t>
            </a:r>
            <a:r>
              <a:rPr lang="en-US" dirty="0" smtClean="0"/>
              <a:t>the only difference between many light transport</a:t>
            </a:r>
            <a:r>
              <a:rPr lang="en-US" baseline="0" dirty="0" smtClean="0"/>
              <a:t> simulation </a:t>
            </a:r>
            <a:r>
              <a:rPr lang="en-US" dirty="0" smtClean="0"/>
              <a:t>algorithms </a:t>
            </a:r>
            <a:r>
              <a:rPr lang="en-US" dirty="0" smtClean="0"/>
              <a:t>are </a:t>
            </a:r>
            <a:r>
              <a:rPr lang="en-US" baseline="0" dirty="0" smtClean="0"/>
              <a:t>the employed path </a:t>
            </a:r>
            <a:r>
              <a:rPr lang="en-US" baseline="0" dirty="0" smtClean="0"/>
              <a:t>sampling </a:t>
            </a:r>
            <a:r>
              <a:rPr lang="en-US" baseline="0" dirty="0" smtClean="0"/>
              <a:t>techniques and </a:t>
            </a:r>
            <a:r>
              <a:rPr lang="en-US" baseline="0" dirty="0" smtClean="0"/>
              <a:t>their PDFs.</a:t>
            </a:r>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smtClean="0"/>
              <a:t> For example, path tracing samples paths by starting at the camera sensor, and extending the path by BRDF importance sampling, and possibly explicitly connecting a to</a:t>
            </a:r>
            <a:r>
              <a:rPr lang="en-US" baseline="0" dirty="0" smtClean="0"/>
              <a:t> a vertex sampled on the light source.</a:t>
            </a:r>
            <a:endParaRPr lang="cs-CZ" dirty="0" smtClean="0"/>
          </a:p>
          <a:p>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 typeface="Arial" pitchFamily="34" charset="0"/>
              <a:buChar char="•"/>
            </a:pPr>
            <a:r>
              <a:rPr lang="en-US" dirty="0" smtClean="0"/>
              <a:t> Light tracing</a:t>
            </a:r>
            <a:r>
              <a:rPr lang="en-US" baseline="0" dirty="0" smtClean="0"/>
              <a:t>, on the other hand, starts paths at the light sources.</a:t>
            </a:r>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smtClean="0"/>
              <a:t> Bidirectional path tracing combines many different path sampling techniques, including those employed by path tracing and light tracing. On top of this,</a:t>
            </a:r>
            <a:r>
              <a:rPr lang="en-US" baseline="0" dirty="0" smtClean="0"/>
              <a:t> it add techniques where a piece of the path is generated starting from the camera, another piece starting from the light source, and the end-vertices of these sub-paths are connected to create a full light transport path.</a:t>
            </a:r>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 typeface="Arial" pitchFamily="34" charset="0"/>
              <a:buChar char="•"/>
            </a:pPr>
            <a:r>
              <a:rPr lang="en-US" dirty="0" smtClean="0"/>
              <a:t> Though</a:t>
            </a:r>
            <a:r>
              <a:rPr lang="en-US" baseline="0" dirty="0" smtClean="0"/>
              <a:t> path tracing and light tracing may seem </a:t>
            </a:r>
            <a:r>
              <a:rPr lang="en-US" baseline="0" dirty="0" smtClean="0"/>
              <a:t>like very </a:t>
            </a:r>
            <a:r>
              <a:rPr lang="en-US" baseline="0" dirty="0" smtClean="0"/>
              <a:t>different algorithms, from the path integral point of view they are essentially the same.</a:t>
            </a:r>
          </a:p>
          <a:p>
            <a:pPr>
              <a:buFont typeface="Arial" pitchFamily="34" charset="0"/>
              <a:buChar char="•"/>
            </a:pPr>
            <a:r>
              <a:rPr lang="en-US" baseline="0" dirty="0" smtClean="0"/>
              <a:t> The only difference is the path sampling procedure, and the associated path </a:t>
            </a:r>
            <a:r>
              <a:rPr lang="en-US" baseline="0" dirty="0" smtClean="0"/>
              <a:t>PDF.</a:t>
            </a:r>
            <a:endParaRPr lang="en-US" baseline="0" dirty="0" smtClean="0"/>
          </a:p>
          <a:p>
            <a:pPr>
              <a:buFont typeface="Arial" pitchFamily="34" charset="0"/>
              <a:buChar char="•"/>
            </a:pPr>
            <a:r>
              <a:rPr lang="en-US" baseline="0" dirty="0" smtClean="0"/>
              <a:t> But the general Monte Carlo estimator is exactly the same – only the PDF formula changes.</a:t>
            </a:r>
          </a:p>
          <a:p>
            <a:pPr>
              <a:buFont typeface="Arial" pitchFamily="34" charset="0"/>
              <a:buChar char="•"/>
            </a:pPr>
            <a:r>
              <a:rPr lang="en-US" baseline="0" dirty="0" smtClean="0"/>
              <a:t> Without the path integral framework, we would need equations of importance transport to formulate light </a:t>
            </a:r>
            <a:r>
              <a:rPr lang="en-US" baseline="0" dirty="0" smtClean="0"/>
              <a:t>tracing, </a:t>
            </a:r>
            <a:r>
              <a:rPr lang="en-US" baseline="0" dirty="0" smtClean="0"/>
              <a:t>which can get messy.</a:t>
            </a:r>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 typeface="Arial" pitchFamily="34" charset="0"/>
              <a:buChar char="•"/>
            </a:pPr>
            <a:r>
              <a:rPr lang="en-US" dirty="0" smtClean="0"/>
              <a:t> So how exactly do we sample the paths and how do we compute the path PDF?</a:t>
            </a:r>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GB" sz="1200" kern="1200" baseline="0" dirty="0" smtClean="0">
                <a:solidFill>
                  <a:schemeClr val="tx1"/>
                </a:solidFill>
                <a:latin typeface="Arial" charset="0"/>
                <a:ea typeface="+mn-ea"/>
                <a:cs typeface="Arial" pitchFamily="34" charset="0"/>
              </a:rPr>
              <a:t> The light particles travel along trajectories that we call “light transport paths”.</a:t>
            </a:r>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GB" sz="1200" kern="1200" baseline="0" dirty="0" smtClean="0">
                <a:solidFill>
                  <a:schemeClr val="tx1"/>
                </a:solidFill>
                <a:latin typeface="Arial" charset="0"/>
                <a:ea typeface="+mn-ea"/>
                <a:cs typeface="Arial" pitchFamily="34" charset="0"/>
              </a:rPr>
              <a:t> In an environment consisting of opaque surfaces in vacuum, these paths are </a:t>
            </a:r>
            <a:r>
              <a:rPr lang="en-GB" sz="1200" kern="1200" baseline="0" dirty="0" err="1" smtClean="0">
                <a:solidFill>
                  <a:schemeClr val="tx1"/>
                </a:solidFill>
                <a:latin typeface="Arial" charset="0"/>
                <a:ea typeface="+mn-ea"/>
                <a:cs typeface="Arial" pitchFamily="34" charset="0"/>
              </a:rPr>
              <a:t>polylines</a:t>
            </a:r>
            <a:r>
              <a:rPr lang="en-GB" sz="1200" kern="1200" baseline="0" dirty="0" smtClean="0">
                <a:solidFill>
                  <a:schemeClr val="tx1"/>
                </a:solidFill>
                <a:latin typeface="Arial" charset="0"/>
                <a:ea typeface="+mn-ea"/>
                <a:cs typeface="Arial" pitchFamily="34" charset="0"/>
              </a:rPr>
              <a:t> whose vertices correspond to scattering (reflection) at surfaces, and the straight edges correspond to light travelling the in free space.</a:t>
            </a:r>
            <a:endParaRPr lang="en-GB" sz="1200" kern="1200" dirty="0" smtClean="0">
              <a:solidFill>
                <a:schemeClr val="tx1"/>
              </a:solidFill>
              <a:latin typeface="Arial" charset="0"/>
              <a:ea typeface="+mn-ea"/>
              <a:cs typeface="Arial" pitchFamily="34" charset="0"/>
            </a:endParaRPr>
          </a:p>
          <a:p>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 typeface="Arial" pitchFamily="34" charset="0"/>
              <a:buChar char="•"/>
            </a:pPr>
            <a:r>
              <a:rPr lang="en-US" dirty="0" smtClean="0"/>
              <a:t> Most of the practical algorithms rely on local path sampling, where paths are build by adding one vertex at a time until a complete path is built.</a:t>
            </a:r>
          </a:p>
          <a:p>
            <a:pPr>
              <a:buFont typeface="Arial" pitchFamily="34" charset="0"/>
              <a:buChar char="•"/>
            </a:pPr>
            <a:r>
              <a:rPr lang="en-US" baseline="0" dirty="0" smtClean="0"/>
              <a:t> There are three common basic operations.</a:t>
            </a:r>
          </a:p>
          <a:p>
            <a:pPr lvl="1">
              <a:buFont typeface="Arial" pitchFamily="34" charset="0"/>
              <a:buChar char="•"/>
            </a:pPr>
            <a:r>
              <a:rPr lang="en-US" baseline="0" dirty="0" smtClean="0"/>
              <a:t> First, we can sample a path vertex from an a priori given distribution over scene surfaces. We usually employ this </a:t>
            </a:r>
            <a:r>
              <a:rPr lang="en-US" baseline="0" dirty="0" smtClean="0"/>
              <a:t>technique </a:t>
            </a:r>
            <a:r>
              <a:rPr lang="en-US" baseline="0" dirty="0" smtClean="0"/>
              <a:t>to start a path either on a light source or on the camera sensor.</a:t>
            </a:r>
          </a:p>
          <a:p>
            <a:pPr lvl="1">
              <a:buFont typeface="Arial" pitchFamily="34" charset="0"/>
              <a:buChar char="•"/>
            </a:pPr>
            <a:r>
              <a:rPr lang="en-US" baseline="0" dirty="0" smtClean="0"/>
              <a:t> Second, given a sub-path that we’ve already sampled with a vertex at its end, we may sample a direction from that vertex, and shoot a ray in this direction to obtain the next path vertex.</a:t>
            </a:r>
          </a:p>
          <a:p>
            <a:pPr lvl="1">
              <a:buFont typeface="Arial" pitchFamily="34" charset="0"/>
              <a:buChar char="•"/>
            </a:pPr>
            <a:r>
              <a:rPr lang="en-US" baseline="0" dirty="0" smtClean="0"/>
              <a:t> Finally, given two sub-paths, we may connect their end-vertices to form a full light transport path. This technique actually does not add any vertex to the path. It is more or less a simple visibility check to see if the contribution function of the path is non-zero.</a:t>
            </a:r>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 typeface="Arial" pitchFamily="34" charset="0"/>
              <a:buChar char="•"/>
            </a:pPr>
            <a:r>
              <a:rPr lang="en-US" dirty="0" smtClean="0"/>
              <a:t> Let us see how these three basic operations are used in a simple path tracer.</a:t>
            </a:r>
          </a:p>
          <a:p>
            <a:pPr>
              <a:buFont typeface="Arial" pitchFamily="34" charset="0"/>
              <a:buChar char="•"/>
            </a:pPr>
            <a:r>
              <a:rPr lang="en-US" dirty="0" smtClean="0"/>
              <a:t> First, we generate a vertex on the camera lens,</a:t>
            </a:r>
            <a:r>
              <a:rPr lang="en-US" baseline="0" dirty="0" smtClean="0"/>
              <a:t> usually from a uniform distribution over the lens surface – so this corresponds to </a:t>
            </a:r>
            <a:r>
              <a:rPr lang="en-US" dirty="0" smtClean="0"/>
              <a:t>operation</a:t>
            </a:r>
            <a:r>
              <a:rPr lang="en-US" baseline="0" dirty="0" smtClean="0"/>
              <a:t> 1.</a:t>
            </a:r>
          </a:p>
          <a:p>
            <a:pPr>
              <a:buFont typeface="Arial" pitchFamily="34" charset="0"/>
              <a:buChar char="•"/>
            </a:pPr>
            <a:r>
              <a:rPr lang="en-US" baseline="0" dirty="0" smtClean="0"/>
              <a:t> Second, we pick a random direction form this point such that it passes through the image plane, and shoot a ray to extend the path. This is operation 2.</a:t>
            </a:r>
          </a:p>
          <a:p>
            <a:pPr>
              <a:buFont typeface="Arial" pitchFamily="34" charset="0"/>
              <a:buChar char="•"/>
            </a:pPr>
            <a:r>
              <a:rPr lang="en-US" baseline="0" dirty="0" smtClean="0"/>
              <a:t> Third, we may generate an independent point on the light source (operation 1) and test visibility (operation 3) to form a complete light transport path.</a:t>
            </a:r>
          </a:p>
          <a:p>
            <a:pPr>
              <a:buFont typeface="Arial" pitchFamily="34" charset="0"/>
              <a:buChar char="•"/>
            </a:pPr>
            <a:r>
              <a:rPr lang="en-US" baseline="0" dirty="0" smtClean="0"/>
              <a:t> We could also continue the path by sampling a random direction and shooting a ray (operation 2), and eventually hit the light source to complete the path.</a:t>
            </a:r>
          </a:p>
          <a:p>
            <a:pPr>
              <a:buFont typeface="Arial" pitchFamily="34" charset="0"/>
              <a:buChar char="•"/>
            </a:pPr>
            <a:endParaRPr lang="en-US" baseline="0" dirty="0" smtClean="0"/>
          </a:p>
          <a:p>
            <a:pPr>
              <a:buFont typeface="Arial" pitchFamily="34" charset="0"/>
              <a:buChar char="•"/>
            </a:pPr>
            <a:r>
              <a:rPr lang="en-US" baseline="0" dirty="0" smtClean="0"/>
              <a:t> An important thing to notice is that one single primary ray from the camera actually creates a full family of </a:t>
            </a:r>
            <a:r>
              <a:rPr lang="en-US" baseline="0" dirty="0" smtClean="0"/>
              <a:t>light </a:t>
            </a:r>
            <a:r>
              <a:rPr lang="en-US" baseline="0" dirty="0" smtClean="0"/>
              <a:t>transport paths</a:t>
            </a:r>
            <a:r>
              <a:rPr lang="en-US" baseline="0" dirty="0" smtClean="0"/>
              <a:t>. These path are correlated, because they share some of the path vertices, but they are distinct entities in the path space.</a:t>
            </a:r>
            <a:endParaRPr lang="en-US" baseline="0" dirty="0" smtClean="0"/>
          </a:p>
          <a:p>
            <a:pPr>
              <a:buFont typeface="Arial" pitchFamily="34" charset="0"/>
              <a:buChar char="•"/>
            </a:pPr>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 typeface="Arial" pitchFamily="34" charset="0"/>
              <a:buChar char="•"/>
            </a:pPr>
            <a:r>
              <a:rPr lang="en-US" dirty="0" smtClean="0"/>
              <a:t> These same basic operations are used</a:t>
            </a:r>
            <a:r>
              <a:rPr lang="en-US" baseline="0" dirty="0" smtClean="0"/>
              <a:t> to construct paths in light tracing and bidirectional path tracing.</a:t>
            </a:r>
          </a:p>
          <a:p>
            <a:pPr>
              <a:buFont typeface="Arial" pitchFamily="34" charset="0"/>
              <a:buChar char="•"/>
            </a:pPr>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 typeface="Arial" pitchFamily="34" charset="0"/>
              <a:buChar char="•"/>
            </a:pPr>
            <a:r>
              <a:rPr lang="en-US" dirty="0" smtClean="0"/>
              <a:t> Not that we know how to construct a path, we need to evaluate its PDF so that we can plug</a:t>
            </a:r>
            <a:r>
              <a:rPr lang="en-US" baseline="0" dirty="0" smtClean="0"/>
              <a:t> it into the MC estimator.</a:t>
            </a:r>
          </a:p>
          <a:p>
            <a:pPr>
              <a:buFont typeface="Arial" pitchFamily="34" charset="0"/>
              <a:buChar char="•"/>
            </a:pPr>
            <a:r>
              <a:rPr lang="en-US" baseline="0" dirty="0" smtClean="0"/>
              <a:t> In general the PDF of a light path is simply the </a:t>
            </a:r>
            <a:r>
              <a:rPr lang="en-US" b="1" baseline="0" dirty="0" smtClean="0"/>
              <a:t>joint </a:t>
            </a:r>
            <a:r>
              <a:rPr lang="en-US" baseline="0" dirty="0" smtClean="0"/>
              <a:t>PDF of the path vertices.</a:t>
            </a:r>
          </a:p>
          <a:p>
            <a:pPr>
              <a:buFont typeface="Arial" pitchFamily="34" charset="0"/>
              <a:buChar char="•"/>
            </a:pPr>
            <a:r>
              <a:rPr lang="en-US" baseline="0" dirty="0" smtClean="0"/>
              <a:t> That is to say, the PDF that the first vertex is where it is </a:t>
            </a:r>
            <a:r>
              <a:rPr lang="en-US" b="0" i="1" baseline="0" dirty="0" smtClean="0"/>
              <a:t>and</a:t>
            </a:r>
            <a:r>
              <a:rPr lang="en-US" b="1" baseline="0" dirty="0" smtClean="0"/>
              <a:t> </a:t>
            </a:r>
            <a:r>
              <a:rPr lang="en-US" baseline="0" dirty="0" smtClean="0"/>
              <a:t>the second vertex is where it is, etc.</a:t>
            </a:r>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 typeface="Arial" pitchFamily="34" charset="0"/>
              <a:buChar char="•"/>
            </a:pPr>
            <a:r>
              <a:rPr lang="en-US" dirty="0" smtClean="0"/>
              <a:t> The joint path PDF</a:t>
            </a:r>
            <a:r>
              <a:rPr lang="en-US" baseline="0" dirty="0" smtClean="0"/>
              <a:t> is given by the product of the conditional vertex PDF.</a:t>
            </a:r>
          </a:p>
          <a:p>
            <a:pPr>
              <a:buFont typeface="Arial" pitchFamily="34" charset="0"/>
              <a:buChar char="•"/>
            </a:pPr>
            <a:r>
              <a:rPr lang="en-US" baseline="0" dirty="0" smtClean="0"/>
              <a:t> To see what this means, let us </a:t>
            </a:r>
            <a:r>
              <a:rPr lang="en-US" baseline="0" dirty="0" smtClean="0"/>
              <a:t>again take the </a:t>
            </a:r>
            <a:r>
              <a:rPr lang="en-US" baseline="0" dirty="0" smtClean="0"/>
              <a:t>example of path tracing, where we build a path starting from the camera.</a:t>
            </a:r>
          </a:p>
          <a:p>
            <a:pPr>
              <a:buFont typeface="Arial" pitchFamily="34" charset="0"/>
              <a:buChar char="•"/>
            </a:pPr>
            <a:r>
              <a:rPr lang="en-US" baseline="0" dirty="0" smtClean="0"/>
              <a:t> Vertex </a:t>
            </a:r>
            <a:r>
              <a:rPr lang="en-US" i="1" baseline="0" dirty="0" smtClean="0"/>
              <a:t>x</a:t>
            </a:r>
            <a:r>
              <a:rPr lang="en-US" baseline="-25000" dirty="0" smtClean="0"/>
              <a:t>3</a:t>
            </a:r>
            <a:r>
              <a:rPr lang="en-US" baseline="0" dirty="0" smtClean="0"/>
              <a:t> comes from an a priori distribution </a:t>
            </a:r>
            <a:r>
              <a:rPr lang="en-US" i="1" baseline="0" dirty="0" smtClean="0"/>
              <a:t>p</a:t>
            </a:r>
            <a:r>
              <a:rPr lang="en-US" baseline="0" dirty="0" smtClean="0"/>
              <a:t>(</a:t>
            </a:r>
            <a:r>
              <a:rPr lang="en-US" i="1" baseline="0" dirty="0" smtClean="0"/>
              <a:t>x</a:t>
            </a:r>
            <a:r>
              <a:rPr lang="en-US" baseline="-25000" dirty="0" smtClean="0"/>
              <a:t>3</a:t>
            </a:r>
            <a:r>
              <a:rPr lang="en-US" baseline="0" dirty="0" smtClean="0"/>
              <a:t>) over the camera lens (usually uniform; or the delta distribution for a pinhole camera).</a:t>
            </a:r>
            <a:endParaRPr lang="en-US" baseline="0" dirty="0" smtClean="0"/>
          </a:p>
          <a:p>
            <a:pPr>
              <a:buFont typeface="Arial" pitchFamily="34" charset="0"/>
              <a:buChar char="•"/>
            </a:pPr>
            <a:r>
              <a:rPr lang="en-US" baseline="0" dirty="0" smtClean="0"/>
              <a:t> Vertex </a:t>
            </a:r>
            <a:r>
              <a:rPr lang="en-US" i="1" baseline="0" dirty="0" smtClean="0"/>
              <a:t>x</a:t>
            </a:r>
            <a:r>
              <a:rPr lang="en-US" baseline="-25000" dirty="0" smtClean="0"/>
              <a:t>2</a:t>
            </a:r>
            <a:r>
              <a:rPr lang="en-US" baseline="0" dirty="0" smtClean="0"/>
              <a:t> is </a:t>
            </a:r>
            <a:r>
              <a:rPr lang="en-US" baseline="0" dirty="0" smtClean="0"/>
              <a:t>sampled </a:t>
            </a:r>
            <a:r>
              <a:rPr lang="en-US" baseline="0" dirty="0" smtClean="0"/>
              <a:t>by generating a random direction from </a:t>
            </a:r>
            <a:r>
              <a:rPr lang="en-US" i="1" baseline="0" dirty="0" smtClean="0"/>
              <a:t>x</a:t>
            </a:r>
            <a:r>
              <a:rPr lang="en-US" baseline="-25000" dirty="0" smtClean="0"/>
              <a:t>3</a:t>
            </a:r>
            <a:r>
              <a:rPr lang="en-US" baseline="0" dirty="0" smtClean="0"/>
              <a:t> and shooting a ray. This induces a </a:t>
            </a:r>
            <a:r>
              <a:rPr lang="en-US" baseline="0" dirty="0" smtClean="0"/>
              <a:t>PDF </a:t>
            </a:r>
            <a:r>
              <a:rPr lang="en-US" baseline="0" dirty="0" smtClean="0"/>
              <a:t>for </a:t>
            </a:r>
            <a:r>
              <a:rPr lang="en-US" i="1" baseline="0" dirty="0" smtClean="0"/>
              <a:t>x</a:t>
            </a:r>
            <a:r>
              <a:rPr lang="en-US" baseline="-25000" dirty="0" smtClean="0"/>
              <a:t>2</a:t>
            </a:r>
            <a:r>
              <a:rPr lang="en-US" baseline="0" dirty="0" smtClean="0"/>
              <a:t>, </a:t>
            </a:r>
            <a:r>
              <a:rPr lang="en-US" i="1" baseline="0" dirty="0" smtClean="0"/>
              <a:t>p</a:t>
            </a:r>
            <a:r>
              <a:rPr lang="en-US" baseline="0" dirty="0" smtClean="0"/>
              <a:t>(</a:t>
            </a:r>
            <a:r>
              <a:rPr lang="en-US" i="1" baseline="0" dirty="0" smtClean="0"/>
              <a:t>x</a:t>
            </a:r>
            <a:r>
              <a:rPr lang="en-US" baseline="-25000" dirty="0" smtClean="0"/>
              <a:t>2</a:t>
            </a:r>
            <a:r>
              <a:rPr lang="en-US" baseline="0" dirty="0" smtClean="0"/>
              <a:t> | </a:t>
            </a:r>
            <a:r>
              <a:rPr lang="en-US" i="1" baseline="0" dirty="0" smtClean="0"/>
              <a:t>x</a:t>
            </a:r>
            <a:r>
              <a:rPr lang="en-US" baseline="-25000" dirty="0" smtClean="0"/>
              <a:t>3</a:t>
            </a:r>
            <a:r>
              <a:rPr lang="en-US" baseline="0" dirty="0" smtClean="0"/>
              <a:t>), which is in fact conditional on vertex </a:t>
            </a:r>
            <a:r>
              <a:rPr lang="en-US" i="1" baseline="0" dirty="0" smtClean="0"/>
              <a:t>x</a:t>
            </a:r>
            <a:r>
              <a:rPr lang="en-US" baseline="-25000" dirty="0" smtClean="0"/>
              <a:t>3</a:t>
            </a:r>
            <a:r>
              <a:rPr lang="en-US" baseline="0" dirty="0" smtClean="0"/>
              <a:t>.</a:t>
            </a:r>
          </a:p>
          <a:p>
            <a:pPr>
              <a:buFont typeface="Arial" pitchFamily="34" charset="0"/>
              <a:buChar char="•"/>
            </a:pPr>
            <a:r>
              <a:rPr lang="en-US" baseline="0" dirty="0" smtClean="0"/>
              <a:t> The same thing holds for vertex </a:t>
            </a:r>
            <a:r>
              <a:rPr lang="en-US" i="1" baseline="0" dirty="0" smtClean="0"/>
              <a:t>x</a:t>
            </a:r>
            <a:r>
              <a:rPr lang="en-US" baseline="-25000" dirty="0" smtClean="0"/>
              <a:t>1</a:t>
            </a:r>
            <a:r>
              <a:rPr lang="en-US" baseline="0" dirty="0" smtClean="0"/>
              <a:t>, which is sampled by shooting a ray in a random direction from </a:t>
            </a:r>
            <a:r>
              <a:rPr lang="en-US" i="1" baseline="0" dirty="0" smtClean="0"/>
              <a:t>x</a:t>
            </a:r>
            <a:r>
              <a:rPr lang="en-US" baseline="-25000" dirty="0" smtClean="0"/>
              <a:t>2</a:t>
            </a:r>
            <a:r>
              <a:rPr lang="en-US" baseline="0" dirty="0" smtClean="0"/>
              <a:t>.</a:t>
            </a:r>
          </a:p>
          <a:p>
            <a:pPr>
              <a:buFont typeface="Arial" pitchFamily="34" charset="0"/>
              <a:buChar char="•"/>
            </a:pPr>
            <a:r>
              <a:rPr lang="en-US" baseline="0" dirty="0" smtClean="0"/>
              <a:t> Finally, vertex </a:t>
            </a:r>
            <a:r>
              <a:rPr lang="en-US" i="1" baseline="0" dirty="0" smtClean="0"/>
              <a:t>x</a:t>
            </a:r>
            <a:r>
              <a:rPr lang="en-US" baseline="-25000" dirty="0" smtClean="0"/>
              <a:t>0</a:t>
            </a:r>
            <a:r>
              <a:rPr lang="en-US" baseline="0" dirty="0" smtClean="0"/>
              <a:t> on the light source might be sampled from an uniform distribution over the light source area with </a:t>
            </a:r>
            <a:r>
              <a:rPr lang="en-US" baseline="0" dirty="0" err="1" smtClean="0"/>
              <a:t>pdf</a:t>
            </a:r>
            <a:r>
              <a:rPr lang="en-US" baseline="0" dirty="0" smtClean="0"/>
              <a:t> </a:t>
            </a:r>
            <a:r>
              <a:rPr lang="en-US" i="1" baseline="0" dirty="0" smtClean="0"/>
              <a:t>p</a:t>
            </a:r>
            <a:r>
              <a:rPr lang="en-US" baseline="0" dirty="0" smtClean="0"/>
              <a:t>(</a:t>
            </a:r>
            <a:r>
              <a:rPr lang="en-US" i="1" baseline="0" dirty="0" smtClean="0"/>
              <a:t>x</a:t>
            </a:r>
            <a:r>
              <a:rPr lang="en-US" baseline="-25000" dirty="0" smtClean="0"/>
              <a:t>0</a:t>
            </a:r>
            <a:r>
              <a:rPr lang="en-US" baseline="0" dirty="0" smtClean="0"/>
              <a:t>), independently of the other path vertices. </a:t>
            </a:r>
          </a:p>
          <a:p>
            <a:pPr>
              <a:buFont typeface="Arial" pitchFamily="34" charset="0"/>
              <a:buChar char="•"/>
            </a:pPr>
            <a:r>
              <a:rPr lang="en-US" baseline="0" dirty="0" smtClean="0"/>
              <a:t> The full joint PDF is given by the product of all these individual terms.</a:t>
            </a:r>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 typeface="Arial" pitchFamily="34" charset="0"/>
              <a:buChar char="•"/>
            </a:pPr>
            <a:r>
              <a:rPr lang="en-US" dirty="0" smtClean="0"/>
              <a:t> It</a:t>
            </a:r>
            <a:r>
              <a:rPr lang="en-US" baseline="0" dirty="0" smtClean="0"/>
              <a:t> is customary to simplify this somewhat pedantic notation and leave out the conditional signs. Nonetheless, it is important to keep in mind that the path </a:t>
            </a:r>
            <a:r>
              <a:rPr lang="en-US" baseline="0" dirty="0" smtClean="0"/>
              <a:t>vertex PDFs for vertices that are </a:t>
            </a:r>
            <a:r>
              <a:rPr lang="en-US" baseline="0" dirty="0" smtClean="0"/>
              <a:t>not sampled </a:t>
            </a:r>
            <a:r>
              <a:rPr lang="en-US" baseline="0" dirty="0" smtClean="0"/>
              <a:t>independently are </a:t>
            </a:r>
            <a:r>
              <a:rPr lang="en-US" baseline="0" dirty="0" smtClean="0"/>
              <a:t>indeed conditional PDFs.</a:t>
            </a:r>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 typeface="Arial" pitchFamily="34" charset="0"/>
              <a:buChar char="•"/>
            </a:pPr>
            <a:r>
              <a:rPr lang="en-US" dirty="0" smtClean="0"/>
              <a:t> In accordance with </a:t>
            </a:r>
            <a:r>
              <a:rPr lang="en-US" baseline="0" dirty="0" smtClean="0"/>
              <a:t>the principle of importance sampling, we want to generate </a:t>
            </a:r>
            <a:r>
              <a:rPr lang="en-US" baseline="0" dirty="0" smtClean="0"/>
              <a:t>full paths </a:t>
            </a:r>
            <a:r>
              <a:rPr lang="en-US" baseline="0" dirty="0" err="1" smtClean="0"/>
              <a:t>paths</a:t>
            </a:r>
            <a:r>
              <a:rPr lang="en-US" baseline="0" dirty="0" smtClean="0"/>
              <a:t> </a:t>
            </a:r>
            <a:r>
              <a:rPr lang="en-US" baseline="0" dirty="0" smtClean="0"/>
              <a:t>from </a:t>
            </a:r>
            <a:r>
              <a:rPr lang="en-US" baseline="0" dirty="0" smtClean="0"/>
              <a:t>a distribution </a:t>
            </a:r>
            <a:r>
              <a:rPr lang="en-US" baseline="0" dirty="0" smtClean="0"/>
              <a:t>with probability density proportional to the measurement contribution function. That is, high-contribution paths should have proportionally high probability of being sampled.</a:t>
            </a:r>
          </a:p>
          <a:p>
            <a:pPr>
              <a:buFont typeface="Arial" pitchFamily="34" charset="0"/>
              <a:buChar char="•"/>
            </a:pPr>
            <a:r>
              <a:rPr lang="en-US" baseline="0" dirty="0" smtClean="0"/>
              <a:t> Local path sampling takes </a:t>
            </a:r>
            <a:r>
              <a:rPr lang="en-US" baseline="0" dirty="0" smtClean="0"/>
              <a:t>an approximate approach</a:t>
            </a:r>
            <a:r>
              <a:rPr lang="en-US" baseline="0" dirty="0" smtClean="0"/>
              <a:t>, where each local sampling </a:t>
            </a:r>
            <a:r>
              <a:rPr lang="en-US" baseline="0" dirty="0" smtClean="0"/>
              <a:t>operation tries to </a:t>
            </a:r>
            <a:r>
              <a:rPr lang="en-US" baseline="0" dirty="0" smtClean="0"/>
              <a:t>importance sample the terms of the contribution function associated with the vertex being sampled.</a:t>
            </a:r>
          </a:p>
          <a:p>
            <a:pPr>
              <a:buFont typeface="Arial" pitchFamily="34" charset="0"/>
              <a:buChar char="•"/>
            </a:pPr>
            <a:r>
              <a:rPr lang="en-US" baseline="0" dirty="0" smtClean="0"/>
              <a:t> For example, when starting a path on the light source, we usually sample the initial vertex from a distribution proportional to the emitted power.</a:t>
            </a:r>
          </a:p>
          <a:p>
            <a:pPr>
              <a:buFont typeface="Arial" pitchFamily="34" charset="0"/>
              <a:buChar char="•"/>
            </a:pPr>
            <a:r>
              <a:rPr lang="en-US" baseline="0" dirty="0" smtClean="0"/>
              <a:t> When extending the path from an existing vertex, we usually sample the random direction proportionally to the BRDF at the vertex.</a:t>
            </a:r>
          </a:p>
          <a:p>
            <a:pPr>
              <a:buFont typeface="Arial" pitchFamily="34" charset="0"/>
              <a:buChar char="•"/>
            </a:pPr>
            <a:r>
              <a:rPr lang="en-US" baseline="0" dirty="0" smtClean="0"/>
              <a:t> Similarly, when connecting two sub-paths with an edge, we may want to prefer connections with high throughput (though this is rarely done in practice).</a:t>
            </a:r>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28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 typeface="Arial" pitchFamily="34" charset="0"/>
              <a:buChar char="•"/>
            </a:pPr>
            <a:r>
              <a:rPr lang="en-US" dirty="0" smtClean="0"/>
              <a:t> There is one </a:t>
            </a:r>
            <a:r>
              <a:rPr lang="en-US" dirty="0" smtClean="0"/>
              <a:t>important technical </a:t>
            </a:r>
            <a:r>
              <a:rPr lang="en-US" dirty="0" smtClean="0"/>
              <a:t>detail associated with computing the path PDF</a:t>
            </a:r>
            <a:r>
              <a:rPr lang="en-US" baseline="0" dirty="0" smtClean="0"/>
              <a:t> for vertices created by direction sampling.</a:t>
            </a:r>
          </a:p>
          <a:p>
            <a:pPr>
              <a:buFont typeface="Arial" pitchFamily="34" charset="0"/>
              <a:buChar char="•"/>
            </a:pPr>
            <a:r>
              <a:rPr lang="en-US" baseline="0" dirty="0" smtClean="0"/>
              <a:t> The path integral is expressed with respect to the surface area measure – we are integrating over the surface of the scene – but the direction sampling usually gives the PDF with respect to the </a:t>
            </a:r>
            <a:r>
              <a:rPr lang="en-US" baseline="0" dirty="0" smtClean="0"/>
              <a:t>(projected) solid </a:t>
            </a:r>
            <a:r>
              <a:rPr lang="en-US" baseline="0" dirty="0" smtClean="0"/>
              <a:t>angle.</a:t>
            </a:r>
          </a:p>
          <a:p>
            <a:pPr>
              <a:buFont typeface="Arial" pitchFamily="34" charset="0"/>
              <a:buChar char="•"/>
            </a:pPr>
            <a:r>
              <a:rPr lang="en-US" baseline="0" dirty="0" smtClean="0"/>
              <a:t> The conversion factor from the </a:t>
            </a:r>
            <a:r>
              <a:rPr lang="en-US" baseline="0" dirty="0" smtClean="0"/>
              <a:t>projected solid </a:t>
            </a:r>
            <a:r>
              <a:rPr lang="en-US" baseline="0" dirty="0" smtClean="0"/>
              <a:t>angle measure to the area measure is the geometry factor.</a:t>
            </a:r>
          </a:p>
          <a:p>
            <a:pPr>
              <a:buFont typeface="Arial" pitchFamily="34" charset="0"/>
              <a:buChar char="•"/>
            </a:pPr>
            <a:r>
              <a:rPr lang="en-US" baseline="0" dirty="0" smtClean="0"/>
              <a:t> This means that any vertex generated by first picking a direction and then shooting a ray has the geometry factor of the generated edge importance sampled – the only geometry factor that are not importance sampled actually correspond to the connecting edges (</a:t>
            </a:r>
            <a:r>
              <a:rPr lang="en-US" baseline="0" dirty="0" smtClean="0"/>
              <a:t>operation 3 in local path sampling).</a:t>
            </a:r>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30</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 typeface="Arial" pitchFamily="34" charset="0"/>
              <a:buChar char="•"/>
            </a:pPr>
            <a:r>
              <a:rPr lang="en-US" dirty="0" smtClean="0"/>
              <a:t> At</a:t>
            </a:r>
            <a:r>
              <a:rPr lang="en-US" baseline="0" dirty="0" smtClean="0"/>
              <a:t> this point, we should summarize the mathematical development so far.</a:t>
            </a:r>
          </a:p>
          <a:p>
            <a:pPr>
              <a:buFont typeface="Arial" pitchFamily="34" charset="0"/>
              <a:buChar char="•"/>
            </a:pPr>
            <a:r>
              <a:rPr lang="en-US" baseline="0" dirty="0" smtClean="0"/>
              <a:t> The path integral formulation gives the pixel value as an integral over all light transport paths of all lengths.</a:t>
            </a:r>
          </a:p>
          <a:p>
            <a:pPr>
              <a:buFont typeface="Arial" pitchFamily="34" charset="0"/>
              <a:buChar char="•"/>
            </a:pPr>
            <a:r>
              <a:rPr lang="en-US" baseline="0" dirty="0" smtClean="0"/>
              <a:t> A light transport path is the trajectory of a light carrying particle. It is usually a </a:t>
            </a:r>
            <a:r>
              <a:rPr lang="en-US" baseline="0" dirty="0" err="1" smtClean="0"/>
              <a:t>polyline</a:t>
            </a:r>
            <a:r>
              <a:rPr lang="en-US" baseline="0" dirty="0" smtClean="0"/>
              <a:t> specified by its vertices.</a:t>
            </a:r>
          </a:p>
          <a:p>
            <a:pPr>
              <a:buFont typeface="Arial" pitchFamily="34" charset="0"/>
              <a:buChar char="•"/>
            </a:pPr>
            <a:r>
              <a:rPr lang="en-US" baseline="0" dirty="0" smtClean="0"/>
              <a:t> The integrand is the measurement contribution function, which is the product of emitted radiance, sensor sensitivity, and path throughput. </a:t>
            </a:r>
          </a:p>
          <a:p>
            <a:pPr>
              <a:buFont typeface="Arial" pitchFamily="34" charset="0"/>
              <a:buChar char="•"/>
            </a:pPr>
            <a:r>
              <a:rPr lang="en-US" baseline="0" dirty="0" smtClean="0"/>
              <a:t> Path throughput is the product of BRDFs at the inner path vertices and geometry factors at the path edges.</a:t>
            </a:r>
          </a:p>
          <a:p>
            <a:pPr>
              <a:buFont typeface="Arial" pitchFamily="34" charset="0"/>
              <a:buChar char="•"/>
            </a:pPr>
            <a:r>
              <a:rPr lang="en-US" baseline="0" dirty="0" smtClean="0"/>
              <a:t> To evaluate the integral, we use Monte Carlo estimator in the form shown </a:t>
            </a:r>
            <a:r>
              <a:rPr lang="en-US" baseline="0" dirty="0" smtClean="0"/>
              <a:t>at the top right of the </a:t>
            </a:r>
            <a:r>
              <a:rPr lang="en-US" baseline="0" dirty="0" smtClean="0"/>
              <a:t>slide.</a:t>
            </a:r>
          </a:p>
          <a:p>
            <a:pPr>
              <a:buFont typeface="Arial" pitchFamily="34" charset="0"/>
              <a:buChar char="•"/>
            </a:pPr>
            <a:r>
              <a:rPr lang="en-US" baseline="0" dirty="0" smtClean="0"/>
              <a:t> To evaluate the estimator, we need to sample a random path from a suitable distribution with </a:t>
            </a:r>
            <a:r>
              <a:rPr lang="en-US" baseline="0" dirty="0" smtClean="0"/>
              <a:t>PDF </a:t>
            </a:r>
            <a:r>
              <a:rPr lang="en-US" i="1" baseline="0" dirty="0" smtClean="0"/>
              <a:t>p</a:t>
            </a:r>
            <a:r>
              <a:rPr lang="en-US" baseline="0" dirty="0" smtClean="0"/>
              <a:t>(</a:t>
            </a:r>
            <a:r>
              <a:rPr lang="en-US" i="1" baseline="0" dirty="0" smtClean="0"/>
              <a:t>x</a:t>
            </a:r>
            <a:r>
              <a:rPr lang="en-US" baseline="0" dirty="0" smtClean="0"/>
              <a:t>).</a:t>
            </a:r>
          </a:p>
          <a:p>
            <a:pPr>
              <a:buFont typeface="Arial" pitchFamily="34" charset="0"/>
              <a:buChar char="•"/>
            </a:pPr>
            <a:r>
              <a:rPr lang="en-US" baseline="0" dirty="0" smtClean="0"/>
              <a:t> We usually </a:t>
            </a:r>
            <a:r>
              <a:rPr lang="en-US" baseline="0" dirty="0" smtClean="0"/>
              <a:t>use local path sampling to construct the paths, where we add one </a:t>
            </a:r>
            <a:r>
              <a:rPr lang="en-US" baseline="0" dirty="0" smtClean="0"/>
              <a:t>vertex at a </a:t>
            </a:r>
            <a:r>
              <a:rPr lang="en-US" baseline="0" dirty="0" smtClean="0"/>
              <a:t>time. In this case, the full path PDF </a:t>
            </a:r>
            <a:r>
              <a:rPr lang="en-US" baseline="0" dirty="0" smtClean="0"/>
              <a:t>is given by the product of the (conditional) </a:t>
            </a:r>
            <a:r>
              <a:rPr lang="en-US" baseline="0" dirty="0" smtClean="0"/>
              <a:t>PDFs </a:t>
            </a:r>
            <a:r>
              <a:rPr lang="en-US" baseline="0" dirty="0" smtClean="0"/>
              <a:t>for sampling the individual path vertices.</a:t>
            </a:r>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31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 typeface="Arial" pitchFamily="34" charset="0"/>
              <a:buChar char="•"/>
            </a:pPr>
            <a:r>
              <a:rPr lang="en-US" dirty="0" smtClean="0"/>
              <a:t> The final response of the camera is due to</a:t>
            </a:r>
            <a:r>
              <a:rPr lang="en-US" baseline="0" dirty="0" smtClean="0"/>
              <a:t> all the light particles – travelling over all possible </a:t>
            </a:r>
            <a:r>
              <a:rPr lang="en-US" baseline="0" dirty="0" smtClean="0"/>
              <a:t>paths – that </a:t>
            </a:r>
            <a:r>
              <a:rPr lang="en-US" baseline="0" dirty="0" smtClean="0"/>
              <a:t>hit the camera sensor during the shutter open </a:t>
            </a:r>
            <a:r>
              <a:rPr lang="en-US" baseline="0" dirty="0" smtClean="0"/>
              <a:t>period.</a:t>
            </a:r>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 typeface="Arial" pitchFamily="34" charset="0"/>
              <a:buChar char="•"/>
            </a:pPr>
            <a:r>
              <a:rPr lang="en-US" dirty="0" smtClean="0"/>
              <a:t> From the point of view of the path integral framework, different light transport</a:t>
            </a:r>
            <a:r>
              <a:rPr lang="en-US" baseline="0" dirty="0" smtClean="0"/>
              <a:t> algorithms (based on Monte Carlo sampling) only differ by the path sampling techniques employed</a:t>
            </a:r>
            <a:r>
              <a:rPr lang="en-US" baseline="0" dirty="0" smtClean="0"/>
              <a:t>.</a:t>
            </a:r>
            <a:endParaRPr lang="en-US" baseline="0" dirty="0" smtClean="0"/>
          </a:p>
          <a:p>
            <a:pPr>
              <a:buFont typeface="Arial" pitchFamily="34" charset="0"/>
              <a:buChar char="•"/>
            </a:pPr>
            <a:r>
              <a:rPr lang="en-US" baseline="0" dirty="0" smtClean="0"/>
              <a:t> The different sampling techniques imply different path PDF and therefore different relative efficiency for specific lighting effects. This will be detailed in the next part of the course.</a:t>
            </a:r>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32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 typeface="Arial" pitchFamily="34" charset="0"/>
              <a:buChar char="•"/>
            </a:pPr>
            <a:r>
              <a:rPr lang="en-US" dirty="0" smtClean="0"/>
              <a:t> The path integral</a:t>
            </a:r>
            <a:r>
              <a:rPr lang="en-US" baseline="0" dirty="0" smtClean="0"/>
              <a:t> formulation of light transport formalizes this idea by writing the camera response (which, in image synthesis will </a:t>
            </a:r>
            <a:r>
              <a:rPr lang="en-US" baseline="0" dirty="0" smtClean="0"/>
              <a:t>be the </a:t>
            </a:r>
            <a:r>
              <a:rPr lang="en-US" baseline="0" dirty="0" smtClean="0"/>
              <a:t>value of a pixel) as an integral over all light transport paths of all lengths in the scene.</a:t>
            </a:r>
          </a:p>
          <a:p>
            <a:pPr>
              <a:buFont typeface="Arial" pitchFamily="34" charset="0"/>
              <a:buChar char="•"/>
            </a:pPr>
            <a:r>
              <a:rPr lang="en-US" baseline="0" dirty="0" smtClean="0"/>
              <a:t> The integrand of this integral is the so called “measurement contribution function”.</a:t>
            </a:r>
          </a:p>
          <a:p>
            <a:pPr>
              <a:buFont typeface="Arial" pitchFamily="34" charset="0"/>
              <a:buChar char="•"/>
            </a:pPr>
            <a:r>
              <a:rPr lang="en-US" baseline="0" dirty="0" smtClean="0"/>
              <a:t> The measurement contribution function of a given path encompasses the “amount” of light emitted along the path, the light carrying capacity of the path, and the sensitivity of the sensor to light brought along the path.</a:t>
            </a:r>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smtClean="0"/>
              <a:t> Let us now look at a</a:t>
            </a:r>
            <a:r>
              <a:rPr lang="en-US" baseline="0" dirty="0" smtClean="0"/>
              <a:t> more formal definition of the measurement contribution for a light path.</a:t>
            </a:r>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baseline="0" dirty="0" smtClean="0"/>
              <a:t> As I already mentioned, a light transport path is a </a:t>
            </a:r>
            <a:r>
              <a:rPr lang="en-US" baseline="0" dirty="0" err="1" smtClean="0"/>
              <a:t>polyline</a:t>
            </a:r>
            <a:r>
              <a:rPr lang="en-US" baseline="0" dirty="0" smtClean="0"/>
              <a:t> with vertices corresponding to light scattering on surfaces.</a:t>
            </a:r>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baseline="0" dirty="0" smtClean="0"/>
              <a:t> We write the path simply as a sequence of vertices, in the order of the light flow. So the first vertex corresponds to light emission at the light source and the last vertex to light measurement at the sensor.</a:t>
            </a:r>
            <a:endParaRPr lang="en-US" dirty="0" smtClean="0"/>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smtClean="0"/>
              <a:t> The</a:t>
            </a:r>
            <a:r>
              <a:rPr lang="en-US" baseline="0" dirty="0" smtClean="0"/>
              <a:t> measurement contribution </a:t>
            </a:r>
            <a:r>
              <a:rPr lang="en-US" baseline="0" dirty="0" smtClean="0"/>
              <a:t>function </a:t>
            </a:r>
            <a:r>
              <a:rPr lang="en-US" i="1" baseline="0" dirty="0" smtClean="0"/>
              <a:t>f</a:t>
            </a:r>
            <a:r>
              <a:rPr lang="en-US" baseline="0" dirty="0" smtClean="0"/>
              <a:t>(</a:t>
            </a:r>
            <a:r>
              <a:rPr lang="en-US" i="1" baseline="0" dirty="0" smtClean="0"/>
              <a:t>x</a:t>
            </a:r>
            <a:r>
              <a:rPr lang="en-US" baseline="0" dirty="0" smtClean="0"/>
              <a:t>)</a:t>
            </a:r>
            <a:r>
              <a:rPr lang="en-US" dirty="0" smtClean="0"/>
              <a:t> </a:t>
            </a:r>
            <a:r>
              <a:rPr lang="en-US" dirty="0" smtClean="0"/>
              <a:t>for a path </a:t>
            </a:r>
            <a:r>
              <a:rPr lang="en-US" i="1" dirty="0" smtClean="0"/>
              <a:t>x</a:t>
            </a:r>
            <a:r>
              <a:rPr lang="en-US" dirty="0" smtClean="0"/>
              <a:t> </a:t>
            </a:r>
            <a:r>
              <a:rPr lang="en-US" dirty="0" smtClean="0"/>
              <a:t>of</a:t>
            </a:r>
            <a:r>
              <a:rPr lang="en-US" baseline="0" dirty="0" smtClean="0"/>
              <a:t> </a:t>
            </a:r>
            <a:r>
              <a:rPr lang="en-US" baseline="0" dirty="0" smtClean="0"/>
              <a:t>length </a:t>
            </a:r>
            <a:r>
              <a:rPr lang="en-US" i="1" baseline="0" dirty="0" smtClean="0"/>
              <a:t>k</a:t>
            </a:r>
            <a:r>
              <a:rPr lang="en-US" dirty="0" smtClean="0"/>
              <a:t> </a:t>
            </a:r>
            <a:r>
              <a:rPr lang="en-US" dirty="0" smtClean="0"/>
              <a:t>is defined</a:t>
            </a:r>
            <a:r>
              <a:rPr lang="en-US" baseline="0" dirty="0" smtClean="0"/>
              <a:t> as the emitted radiance </a:t>
            </a:r>
            <a:r>
              <a:rPr lang="en-US" i="1" baseline="0" dirty="0" smtClean="0">
                <a:latin typeface="Cambria Math" pitchFamily="18" charset="0"/>
                <a:ea typeface="Cambria Math" pitchFamily="18" charset="0"/>
              </a:rPr>
              <a:t>L</a:t>
            </a:r>
            <a:r>
              <a:rPr lang="en-US" baseline="-25000" dirty="0" smtClean="0">
                <a:latin typeface="Cambria Math" pitchFamily="18" charset="0"/>
                <a:ea typeface="Cambria Math" pitchFamily="18" charset="0"/>
              </a:rPr>
              <a:t>e</a:t>
            </a:r>
            <a:r>
              <a:rPr lang="en-US" baseline="0" dirty="0" smtClean="0"/>
              <a:t> at the first vertex, times the sensitivity (or “emitted importance”) </a:t>
            </a:r>
            <a:r>
              <a:rPr lang="en-US" sz="1200" i="1" dirty="0" smtClean="0">
                <a:solidFill>
                  <a:schemeClr val="bg1"/>
                </a:solidFill>
                <a:latin typeface="Cambria Math"/>
              </a:rPr>
              <a:t>W</a:t>
            </a:r>
            <a:r>
              <a:rPr lang="en-US" sz="1200" baseline="-25000" dirty="0" smtClean="0">
                <a:solidFill>
                  <a:schemeClr val="bg1"/>
                </a:solidFill>
                <a:latin typeface="Cambria Math"/>
              </a:rPr>
              <a:t>e</a:t>
            </a:r>
            <a:r>
              <a:rPr lang="en-US" sz="1200" dirty="0" smtClean="0">
                <a:solidFill>
                  <a:schemeClr val="bg1"/>
                </a:solidFill>
                <a:latin typeface="Cambria Math"/>
              </a:rPr>
              <a:t> </a:t>
            </a:r>
            <a:r>
              <a:rPr lang="en-US" baseline="0" dirty="0" smtClean="0"/>
              <a:t>at the last vertex, times the path throughput </a:t>
            </a:r>
            <a:r>
              <a:rPr lang="en-US" i="1" baseline="0" dirty="0" smtClean="0"/>
              <a:t>T</a:t>
            </a:r>
            <a:r>
              <a:rPr lang="en-US" i="0" baseline="0" dirty="0" smtClean="0"/>
              <a:t>(</a:t>
            </a:r>
            <a:r>
              <a:rPr lang="en-US" i="1" baseline="0" dirty="0" smtClean="0"/>
              <a:t>x</a:t>
            </a:r>
            <a:r>
              <a:rPr lang="en-US" i="0" baseline="0" dirty="0" smtClean="0"/>
              <a:t>)</a:t>
            </a:r>
            <a:r>
              <a:rPr lang="en-US" baseline="0" dirty="0" smtClean="0"/>
              <a:t>. </a:t>
            </a:r>
            <a:r>
              <a:rPr lang="en-US" baseline="0" dirty="0" smtClean="0"/>
              <a:t>The throughput is defined as the product of the geometric </a:t>
            </a:r>
            <a:r>
              <a:rPr lang="en-US" i="1" baseline="0" dirty="0" smtClean="0"/>
              <a:t>G</a:t>
            </a:r>
            <a:r>
              <a:rPr lang="en-US" baseline="0" dirty="0" smtClean="0"/>
              <a:t> and scattering terms associated with the path edges and interior vertices, respectively.</a:t>
            </a:r>
            <a:endParaRPr lang="en-US" dirty="0" smtClean="0"/>
          </a:p>
          <a:p>
            <a:endParaRPr lang="en-US"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 typeface="Arial" pitchFamily="34" charset="0"/>
              <a:buChar char="•"/>
            </a:pPr>
            <a:r>
              <a:rPr lang="en-US" dirty="0" smtClean="0"/>
              <a:t> The geometry term, or </a:t>
            </a:r>
            <a:r>
              <a:rPr lang="en-US" dirty="0" smtClean="0"/>
              <a:t>point-to-point form </a:t>
            </a:r>
            <a:r>
              <a:rPr lang="en-US" dirty="0" smtClean="0"/>
              <a:t>factor,</a:t>
            </a:r>
            <a:r>
              <a:rPr lang="en-US" baseline="0" dirty="0" smtClean="0"/>
              <a:t> of a path edge expresses the throughput of the edge due to geometry configuration of the scene, and is given by the product of the inverse-squared-distance, cosine factor at the vertices and the visibility term.</a:t>
            </a:r>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 typeface="Arial" pitchFamily="34" charset="0"/>
              <a:buChar char="•"/>
            </a:pPr>
            <a:r>
              <a:rPr lang="en-US" dirty="0" smtClean="0"/>
              <a:t> Back to the path integral…</a:t>
            </a:r>
          </a:p>
          <a:p>
            <a:pPr>
              <a:buFont typeface="Arial" pitchFamily="34" charset="0"/>
              <a:buChar char="•"/>
            </a:pPr>
            <a:r>
              <a:rPr lang="en-US" baseline="0" dirty="0" smtClean="0"/>
              <a:t> We now know the meaning of the integrand – the path contribution function – but the integration domain “all path” needs more clarification.</a:t>
            </a:r>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 typeface="Arial" pitchFamily="34" charset="0"/>
              <a:buChar char="•"/>
            </a:pPr>
            <a:r>
              <a:rPr lang="en-US" dirty="0" smtClean="0"/>
              <a:t> The path</a:t>
            </a:r>
            <a:r>
              <a:rPr lang="en-US" baseline="0" dirty="0" smtClean="0"/>
              <a:t> </a:t>
            </a:r>
            <a:r>
              <a:rPr lang="en-US" dirty="0" smtClean="0"/>
              <a:t>integral actually hides an infinite sum over</a:t>
            </a:r>
            <a:r>
              <a:rPr lang="en-US" baseline="0" dirty="0" smtClean="0"/>
              <a:t> all possible path lengths.</a:t>
            </a:r>
          </a:p>
          <a:p>
            <a:pPr>
              <a:buFont typeface="Arial" pitchFamily="34" charset="0"/>
              <a:buChar char="•"/>
            </a:pPr>
            <a:r>
              <a:rPr lang="en-US" baseline="0" dirty="0" smtClean="0"/>
              <a:t> Each summand of this sum is a multiple integral, where we integrate the path contribution over all possible positions of the path vertices.</a:t>
            </a:r>
          </a:p>
          <a:p>
            <a:pPr>
              <a:buFont typeface="Arial" pitchFamily="34" charset="0"/>
              <a:buChar char="•"/>
            </a:pPr>
            <a:r>
              <a:rPr lang="en-US" baseline="0" dirty="0" smtClean="0"/>
              <a:t> So each of the integrals is taken over the Cartesian product of the surface of the scene with itself, taken k+1 times (=number of vertices for a length-k path</a:t>
            </a:r>
            <a:r>
              <a:rPr lang="en-US" baseline="0" dirty="0" smtClean="0"/>
              <a:t>.)</a:t>
            </a:r>
          </a:p>
          <a:p>
            <a:pPr>
              <a:buFont typeface="Arial" pitchFamily="34" charset="0"/>
              <a:buChar char="•"/>
            </a:pPr>
            <a:r>
              <a:rPr lang="en-US" baseline="0" dirty="0" smtClean="0"/>
              <a:t> The integration measure is the area-product measure, i.e. the natural surface area, raised to the power of k+1.</a:t>
            </a:r>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228600" marR="0" indent="-22860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smtClean="0"/>
              <a:t>We now have a formula for pixel values that has a form of a simple (though infinite-dimensional) integral.</a:t>
            </a:r>
          </a:p>
          <a:p>
            <a:pPr marL="228600" marR="0" indent="-22860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smtClean="0"/>
              <a:t>To</a:t>
            </a:r>
            <a:r>
              <a:rPr lang="en-US" baseline="0" dirty="0" smtClean="0"/>
              <a:t> render images, we need to numerically evaluate this integral for all image pixels.</a:t>
            </a:r>
          </a:p>
          <a:p>
            <a:endParaRPr lang="cs-CZ" dirty="0"/>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en-US"/>
          </a:p>
        </p:txBody>
      </p:sp>
      <p:sp>
        <p:nvSpPr>
          <p:cNvPr id="60418" name="Rectangle 2"/>
          <p:cNvSpPr>
            <a:spLocks noGrp="1" noChangeArrowheads="1"/>
          </p:cNvSpPr>
          <p:nvPr>
            <p:ph type="ctrTitle"/>
          </p:nvPr>
        </p:nvSpPr>
        <p:spPr>
          <a:xfrm>
            <a:off x="914400" y="1524000"/>
            <a:ext cx="7623175" cy="1752600"/>
          </a:xfrm>
        </p:spPr>
        <p:txBody>
          <a:bodyPr/>
          <a:lstStyle>
            <a:lvl1pPr>
              <a:defRPr sz="3600"/>
            </a:lvl1pPr>
          </a:lstStyle>
          <a:p>
            <a:r>
              <a:rPr lang="en-US" altLang="en-US"/>
              <a:t>Klepnutím lze upravit styl předlohy nadpisů.</a:t>
            </a:r>
          </a:p>
        </p:txBody>
      </p:sp>
      <p:sp>
        <p:nvSpPr>
          <p:cNvPr id="60419"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200"/>
            </a:lvl1pPr>
          </a:lstStyle>
          <a:p>
            <a:r>
              <a:rPr lang="en-US" altLang="en-US"/>
              <a:t>Klepnutím lze upravit styl předlohy podnadpisů.</a:t>
            </a:r>
          </a:p>
        </p:txBody>
      </p:sp>
      <p:sp>
        <p:nvSpPr>
          <p:cNvPr id="6" name="Rectangle 4"/>
          <p:cNvSpPr>
            <a:spLocks noGrp="1" noChangeArrowheads="1"/>
          </p:cNvSpPr>
          <p:nvPr>
            <p:ph type="dt" sz="half" idx="10"/>
          </p:nvPr>
        </p:nvSpPr>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en-US" altLang="en-US" smtClean="0"/>
              <a:t>Course: Recent Advances in Light Transport Simulation Jaroslav Křivánek - Path Integral Formulation of Light Transport</a:t>
            </a:r>
            <a:endParaRPr lang="en-US" altLang="en-US"/>
          </a:p>
        </p:txBody>
      </p:sp>
      <p:sp>
        <p:nvSpPr>
          <p:cNvPr id="8" name="Rectangle 6"/>
          <p:cNvSpPr>
            <a:spLocks noGrp="1" noChangeArrowheads="1"/>
          </p:cNvSpPr>
          <p:nvPr>
            <p:ph type="sldNum" sz="quarter" idx="12"/>
          </p:nvPr>
        </p:nvSpPr>
        <p:spPr/>
        <p:txBody>
          <a:bodyPr/>
          <a:lstStyle>
            <a:lvl1pPr>
              <a:defRPr/>
            </a:lvl1pPr>
          </a:lstStyle>
          <a:p>
            <a:pPr>
              <a:defRPr/>
            </a:pPr>
            <a:fld id="{173736DA-9EC8-4C5D-A819-DF8025DE5133}"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Course: Recent Advances in Light Transport Simulation Jaroslav Křivánek - Path Integral Formulation of Light Transport</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1CF1E95-6F33-49A8-81B6-573098CE387D}"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Course: Recent Advances in Light Transport Simulation Jaroslav Křivánek - Path Integral Formulation of Light Transport</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2739E66-8862-4318-8FCC-B36EF010FB0D}"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Course: Recent Advances in Light Transport Simulation Jaroslav Křivánek - Path Integral Formulation of Light Transport</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30C687D-0553-4E8F-B50D-778393E69359}" type="slidenum">
              <a:rPr lang="en-US" altLang="en-US"/>
              <a:pPr>
                <a:defRPr/>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7" name="Rectangle 5"/>
          <p:cNvSpPr>
            <a:spLocks noGrp="1" noChangeArrowheads="1"/>
          </p:cNvSpPr>
          <p:nvPr>
            <p:ph type="ftr" sz="quarter" idx="11"/>
          </p:nvPr>
        </p:nvSpPr>
        <p:spPr>
          <a:xfrm>
            <a:off x="164232" y="6248400"/>
            <a:ext cx="2895600" cy="457200"/>
          </a:xfrm>
          <a:ln/>
        </p:spPr>
        <p:txBody>
          <a:bodyPr/>
          <a:lstStyle>
            <a:lvl1pPr>
              <a:defRPr/>
            </a:lvl1pPr>
          </a:lstStyle>
          <a:p>
            <a:pPr>
              <a:defRPr/>
            </a:pPr>
            <a:r>
              <a:rPr lang="en-US" altLang="en-US" smtClean="0"/>
              <a:t>Course: Recent Advances in Light Transport Simulation Jaroslav Křivánek - Path Integral Formulation of Light Transport</a:t>
            </a:r>
            <a:endParaRPr lang="en-US" altLang="en-US" dirty="0"/>
          </a:p>
        </p:txBody>
      </p:sp>
      <p:sp>
        <p:nvSpPr>
          <p:cNvPr id="8" name="Rectangle 6"/>
          <p:cNvSpPr>
            <a:spLocks noGrp="1" noChangeArrowheads="1"/>
          </p:cNvSpPr>
          <p:nvPr>
            <p:ph type="sldNum" sz="quarter" idx="12"/>
          </p:nvPr>
        </p:nvSpPr>
        <p:spPr>
          <a:ln/>
        </p:spPr>
        <p:txBody>
          <a:bodyPr/>
          <a:lstStyle>
            <a:lvl1pPr>
              <a:defRPr/>
            </a:lvl1pPr>
          </a:lstStyle>
          <a:p>
            <a:pPr>
              <a:defRPr/>
            </a:pPr>
            <a:fld id="{52F8B706-0ACD-40B3-AB95-4E5D869EDC98}" type="slidenum">
              <a:rPr lang="en-US" altLang="en-US"/>
              <a:pPr>
                <a:defRPr/>
              </a:pPr>
              <a:t>‹#›</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30725"/>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Course: Recent Advances in Light Transport Simulation Jaroslav Křivánek - Path Integral Formulation of Light Transport</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2B0EFF5-42FE-4857-86A7-726EDF73FA87}" type="slidenum">
              <a:rPr lang="en-US" altLang="en-US"/>
              <a:pPr>
                <a:defRPr/>
              </a:pPr>
              <a:t>‹#›</a:t>
            </a:fld>
            <a:endParaRPr lang="en-US"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Media Placeholder 3"/>
          <p:cNvSpPr>
            <a:spLocks noGrp="1"/>
          </p:cNvSpPr>
          <p:nvPr>
            <p:ph type="media" sz="half" idx="2"/>
          </p:nvPr>
        </p:nvSpPr>
        <p:spPr>
          <a:xfrm>
            <a:off x="4648200" y="1600200"/>
            <a:ext cx="4038600" cy="4530725"/>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Course: Recent Advances in Light Transport Simulation Jaroslav Křivánek - Path Integral Formulation of Light Transport</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0FD136D-F7F6-4687-8AF5-8DD3B44F6925}" type="slidenum">
              <a:rPr lang="en-US" altLang="en-US"/>
              <a:pPr>
                <a:defRPr/>
              </a:pPr>
              <a:t>‹#›</a:t>
            </a:fld>
            <a:endParaRPr lang="en-US"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Course: Recent Advances in Light Transport Simulation Jaroslav Křivánek - Path Integral Formulation of Light Transport</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BCB31B0E-0D36-48F6-8B83-9FB9BC865C7D}" type="slidenum">
              <a:rPr lang="en-US" altLang="en-US"/>
              <a:pPr>
                <a:defRPr/>
              </a:pPr>
              <a:t>‹#›</a:t>
            </a:fld>
            <a:endParaRPr lang="en-US"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Course: Recent Advances in Light Transport Simulation Jaroslav Křivánek - Path Integral Formulation of Light Transport</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75D4DDC-3877-46A6-ADFA-63D64A866183}" type="slidenum">
              <a:rPr lang="en-US" altLang="en-US"/>
              <a:pPr>
                <a:defRPr/>
              </a:pPr>
              <a:t>‹#›</a:t>
            </a:fld>
            <a:endParaRPr lang="en-US"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41763"/>
            <a:ext cx="8229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Course: Recent Advances in Light Transport Simulation Jaroslav Křivánek - Path Integral Formulation of Light Transport</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5BF24B9-7C0C-4B4F-82A6-2E812FE33BDA}" type="slidenum">
              <a:rPr lang="en-US" altLang="en-US"/>
              <a:pPr>
                <a:defRPr/>
              </a:pPr>
              <a:t>‹#›</a:t>
            </a:fld>
            <a:endParaRPr lang="en-US"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Main title &amp;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a:t>
            </a:r>
            <a:endParaRPr lang="bg-BG" dirty="0"/>
          </a:p>
        </p:txBody>
      </p:sp>
      <p:sp>
        <p:nvSpPr>
          <p:cNvPr id="3" name="Text Placeholder 9"/>
          <p:cNvSpPr>
            <a:spLocks noGrp="1"/>
          </p:cNvSpPr>
          <p:nvPr>
            <p:ph type="body" sz="quarter" idx="10" hasCustomPrompt="1"/>
          </p:nvPr>
        </p:nvSpPr>
        <p:spPr>
          <a:xfrm>
            <a:off x="0" y="594360"/>
            <a:ext cx="7524000" cy="433394"/>
          </a:xfrm>
          <a:prstGeom prst="rect">
            <a:avLst/>
          </a:prstGeom>
        </p:spPr>
        <p:txBody>
          <a:bodyPr lIns="118800" tIns="0" bIns="0" anchor="ctr" anchorCtr="0">
            <a:noAutofit/>
            <a:scene3d>
              <a:camera prst="orthographicFront"/>
              <a:lightRig rig="threePt" dir="t">
                <a:rot lat="0" lon="0" rev="2700000"/>
              </a:lightRig>
            </a:scene3d>
            <a:sp3d prstMaterial="dkEdge">
              <a:bevelT w="31750" h="19050"/>
              <a:contourClr>
                <a:srgbClr val="434343"/>
              </a:contourClr>
            </a:sp3d>
          </a:bodyPr>
          <a:lstStyle>
            <a:lvl1pPr>
              <a:buFontTx/>
              <a:buNone/>
              <a:defRPr b="1">
                <a:gradFill>
                  <a:gsLst>
                    <a:gs pos="100000">
                      <a:schemeClr val="accent3"/>
                    </a:gs>
                    <a:gs pos="47000">
                      <a:srgbClr val="FFF9E9"/>
                    </a:gs>
                  </a:gsLst>
                  <a:lin ang="5400000" scaled="0"/>
                </a:gradFill>
                <a:effectLst>
                  <a:outerShdw blurRad="50800" dist="38100" dir="2700000" algn="tl" rotWithShape="0">
                    <a:prstClr val="black">
                      <a:alpha val="40000"/>
                    </a:prstClr>
                  </a:outerShdw>
                </a:effectLst>
                <a:latin typeface="Calibri" pitchFamily="34" charset="0"/>
              </a:defRPr>
            </a:lvl1pPr>
          </a:lstStyle>
          <a:p>
            <a:pPr lvl="0"/>
            <a:r>
              <a:rPr lang="en-US" dirty="0" smtClean="0"/>
              <a:t>Click to edit subtitle</a:t>
            </a:r>
            <a:endParaRPr lang="bg-BG" dirty="0"/>
          </a:p>
        </p:txBody>
      </p:sp>
      <p:sp>
        <p:nvSpPr>
          <p:cNvPr id="8" name="Content Placeholder 2"/>
          <p:cNvSpPr>
            <a:spLocks noGrp="1"/>
          </p:cNvSpPr>
          <p:nvPr>
            <p:ph idx="1"/>
          </p:nvPr>
        </p:nvSpPr>
        <p:spPr>
          <a:xfrm>
            <a:off x="0" y="1051560"/>
            <a:ext cx="9136380" cy="5806440"/>
          </a:xfrm>
          <a:prstGeom prst="rect">
            <a:avLst/>
          </a:prstGeom>
        </p:spPr>
        <p:txBody>
          <a:bodyPr lIns="144000" tIns="144000">
            <a:normAutofit/>
            <a:scene3d>
              <a:camera prst="orthographicFront"/>
              <a:lightRig rig="threePt" dir="t"/>
            </a:scene3d>
            <a:sp3d prstMaterial="metal">
              <a:bevelT w="31750" h="6350"/>
              <a:extrusionClr>
                <a:schemeClr val="tx1"/>
              </a:extrusionClr>
              <a:contourClr>
                <a:schemeClr val="tx1"/>
              </a:contourClr>
            </a:sp3d>
          </a:bodyPr>
          <a:lstStyle>
            <a:lvl1pPr>
              <a:buClr>
                <a:srgbClr val="FFC000"/>
              </a:buClr>
              <a:buSzPct val="70000"/>
              <a:buFont typeface="Wingdings 2" pitchFamily="18" charset="2"/>
              <a:buChar char=""/>
              <a:defRPr>
                <a:ln w="31750">
                  <a:noFill/>
                </a:ln>
                <a:effectLst>
                  <a:outerShdw blurRad="50800" dist="38100" dir="2700000" algn="tl" rotWithShape="0">
                    <a:prstClr val="black"/>
                  </a:outerShdw>
                </a:effectLst>
                <a:latin typeface="Calibri" pitchFamily="34" charset="0"/>
              </a:defRPr>
            </a:lvl1pPr>
            <a:lvl2pPr marL="756000">
              <a:buClr>
                <a:srgbClr val="FFC000"/>
              </a:buClr>
              <a:buSzPct val="70000"/>
              <a:buFont typeface="Wingdings 2" pitchFamily="18" charset="2"/>
              <a:buChar char=""/>
              <a:defRPr>
                <a:ln w="31750">
                  <a:noFill/>
                </a:ln>
                <a:effectLst>
                  <a:outerShdw blurRad="50800" dist="38100" dir="2700000" algn="tl" rotWithShape="0">
                    <a:prstClr val="black"/>
                  </a:outerShdw>
                </a:effectLst>
                <a:latin typeface="Calibri" pitchFamily="34" charset="0"/>
              </a:defRPr>
            </a:lvl2pPr>
            <a:lvl3pPr marL="1019175" indent="-228600">
              <a:buClr>
                <a:srgbClr val="FFC000"/>
              </a:buClr>
              <a:defRPr>
                <a:ln w="31750">
                  <a:noFill/>
                </a:ln>
                <a:effectLst>
                  <a:outerShdw blurRad="50800" dist="38100" dir="2700000" algn="tl" rotWithShape="0">
                    <a:prstClr val="black"/>
                  </a:outerShdw>
                </a:effectLst>
                <a:latin typeface="Calibri" pitchFamily="34" charset="0"/>
              </a:defRPr>
            </a:lvl3pPr>
            <a:lvl4pPr marL="1236663" indent="-209550">
              <a:buClr>
                <a:srgbClr val="FFC000"/>
              </a:buClr>
              <a:buSzPct val="90000"/>
              <a:buFont typeface="Verdana" pitchFamily="34" charset="0"/>
              <a:buChar char="-"/>
              <a:defRPr>
                <a:ln w="31750">
                  <a:noFill/>
                </a:ln>
                <a:effectLst>
                  <a:outerShdw blurRad="50800" dist="38100" dir="2700000" algn="tl" rotWithShape="0">
                    <a:prstClr val="black"/>
                  </a:outerShdw>
                </a:effectLst>
                <a:latin typeface="Calibri" pitchFamily="34" charset="0"/>
              </a:defRPr>
            </a:lvl4pPr>
            <a:lvl5pPr marL="1455738" indent="-209550">
              <a:buClr>
                <a:srgbClr val="FFC000"/>
              </a:buClr>
              <a:defRPr>
                <a:ln w="31750">
                  <a:noFill/>
                </a:ln>
                <a:effectLst>
                  <a:outerShdw blurRad="50800" dist="38100" dir="2700000" algn="tl" rotWithShape="0">
                    <a:prstClr val="black"/>
                  </a:outerShdw>
                </a:effectLst>
                <a:latin typeface="Calibri" pitchFamily="34" charset="0"/>
              </a:defRPr>
            </a:lvl5pPr>
          </a:lstStyle>
          <a:p>
            <a:pPr lvl="0"/>
            <a:r>
              <a:rPr lang="en-US" dirty="0" smtClean="0"/>
              <a:t>Click to edit Master text styles</a:t>
            </a:r>
          </a:p>
          <a:p>
            <a:pPr lvl="1"/>
            <a:r>
              <a:rPr lang="en-US" dirty="0" smtClean="0"/>
              <a:t>Second level</a:t>
            </a:r>
          </a:p>
          <a:p>
            <a:pPr lvl="0"/>
            <a:r>
              <a:rPr lang="en-US" dirty="0" smtClean="0"/>
              <a:t>Third level</a:t>
            </a:r>
          </a:p>
          <a:p>
            <a:pPr lvl="1"/>
            <a:r>
              <a:rPr lang="en-US" dirty="0" smtClean="0"/>
              <a:t>Fourth level</a:t>
            </a:r>
          </a:p>
          <a:p>
            <a:pPr lvl="2"/>
            <a:r>
              <a:rPr lang="en-US" dirty="0" smtClean="0"/>
              <a:t>Fifth level</a:t>
            </a:r>
          </a:p>
        </p:txBody>
      </p:sp>
    </p:spTree>
    <p:extLst>
      <p:ext uri="{BB962C8B-B14F-4D97-AF65-F5344CB8AC3E}">
        <p14:creationId xmlns:p14="http://schemas.microsoft.com/office/powerpoint/2010/main" xmlns="" val="310278899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342900" dist="38100" dir="18900000" sx="139000" sy="139000" algn="bl" rotWithShape="0">
              <a:prstClr val="black">
                <a:alpha val="40000"/>
              </a:prstClr>
            </a:outerShdw>
          </a:effectLst>
        </p:spPr>
        <p:txBody>
          <a:bodyPr/>
          <a:lstStyle>
            <a:lvl1pPr>
              <a:defRPr b="1">
                <a:solidFill>
                  <a:schemeClr val="tx2"/>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457200" y="6381328"/>
            <a:ext cx="2133600" cy="457200"/>
          </a:xfrm>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xfrm>
            <a:off x="1403648" y="6403474"/>
            <a:ext cx="6336704" cy="457200"/>
          </a:xfrm>
          <a:ln/>
        </p:spPr>
        <p:txBody>
          <a:bodyPr/>
          <a:lstStyle>
            <a:lvl1pPr>
              <a:defRPr sz="1100">
                <a:latin typeface="+mn-lt"/>
              </a:defRPr>
            </a:lvl1pPr>
          </a:lstStyle>
          <a:p>
            <a:pPr>
              <a:defRPr/>
            </a:pPr>
            <a:r>
              <a:rPr lang="en-US" altLang="en-US" dirty="0" smtClean="0"/>
              <a:t>Course: Recent Advances in Light Transport Simulation</a:t>
            </a:r>
            <a:br>
              <a:rPr lang="en-US" altLang="en-US" dirty="0" smtClean="0"/>
            </a:br>
            <a:r>
              <a:rPr lang="en-US" altLang="en-US" i="1" dirty="0" smtClean="0"/>
              <a:t>Jaroslav Křivánek</a:t>
            </a:r>
            <a:r>
              <a:rPr lang="en-US" altLang="en-US" b="1" dirty="0" smtClean="0"/>
              <a:t> </a:t>
            </a:r>
            <a:r>
              <a:rPr lang="en-US" altLang="en-US" dirty="0" smtClean="0"/>
              <a:t>- Path Integral Formulation of Light Transport</a:t>
            </a:r>
            <a:endParaRPr lang="en-US" altLang="en-US" dirty="0"/>
          </a:p>
        </p:txBody>
      </p:sp>
      <p:sp>
        <p:nvSpPr>
          <p:cNvPr id="6" name="Rectangle 6"/>
          <p:cNvSpPr>
            <a:spLocks noGrp="1" noChangeArrowheads="1"/>
          </p:cNvSpPr>
          <p:nvPr>
            <p:ph type="sldNum" sz="quarter" idx="12"/>
          </p:nvPr>
        </p:nvSpPr>
        <p:spPr>
          <a:xfrm>
            <a:off x="6553200" y="6381328"/>
            <a:ext cx="2133600" cy="457200"/>
          </a:xfrm>
          <a:ln/>
        </p:spPr>
        <p:txBody>
          <a:bodyPr/>
          <a:lstStyle>
            <a:lvl1pPr>
              <a:defRPr/>
            </a:lvl1pPr>
          </a:lstStyle>
          <a:p>
            <a:pPr>
              <a:defRPr/>
            </a:pPr>
            <a:fld id="{81494967-73EE-4A75-A827-47B02327E019}"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0"/>
            <a:ext cx="7772400" cy="6857999"/>
          </a:xfrm>
        </p:spPr>
        <p:txBody>
          <a:bodyPr lIns="0" tIns="0" rIns="0" bIns="0" anchor="ctr" anchorCtr="0"/>
          <a:lstStyle>
            <a:lvl1pPr algn="ctr">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3789040"/>
            <a:ext cx="7772400" cy="295232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pic>
        <p:nvPicPr>
          <p:cNvPr id="5" name="Picture 4" descr="http://kas.fsv.cuni.cz/old/logo1.jpg"/>
          <p:cNvPicPr>
            <a:picLocks noChangeAspect="1" noChangeArrowheads="1"/>
          </p:cNvPicPr>
          <p:nvPr userDrawn="1"/>
        </p:nvPicPr>
        <p:blipFill>
          <a:blip r:embed="rId2" cstate="print">
            <a:lum bright="70000" contrast="-70000"/>
          </a:blip>
          <a:srcRect l="44366" b="19968"/>
          <a:stretch>
            <a:fillRect/>
          </a:stretch>
        </p:blipFill>
        <p:spPr bwMode="auto">
          <a:xfrm>
            <a:off x="0" y="3284984"/>
            <a:ext cx="2483768" cy="3573016"/>
          </a:xfrm>
          <a:prstGeom prst="rect">
            <a:avLst/>
          </a:prstGeom>
          <a:noFill/>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0"/>
            <a:ext cx="7772400" cy="6857999"/>
          </a:xfrm>
        </p:spPr>
        <p:txBody>
          <a:bodyPr lIns="0" tIns="0" rIns="0" bIns="0" anchor="ctr" anchorCtr="0"/>
          <a:lstStyle>
            <a:lvl1pPr algn="ctr">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3789040"/>
            <a:ext cx="7772400" cy="295232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Course: Recent Advances in Light Transport Simulation Jaroslav Křivánek - Path Integral Formulation of Light Transport</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7704892-885C-4952-AB7F-4033DB814728}"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Course: Recent Advances in Light Transport Simulation Jaroslav Křivánek - Path Integral Formulation of Light Transport</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DB174B3E-777B-4A0F-8CA0-7C90F9FFFC87}"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Course: Recent Advances in Light Transport Simulation Jaroslav Křivánek - Path Integral Formulation of Light Transport</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AE484AC6-BBE4-40F9-8123-1EEF9B763C30}"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Course: Recent Advances in Light Transport Simulation Jaroslav Křivánek - Path Integral Formulation of Light Transport</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8376B09E-6C07-4E8D-8FFB-2A03C4B2BCBE}"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Course: Recent Advances in Light Transport Simulation Jaroslav Křivánek - Path Integral Formulation of Light Transport</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CD81A3E-06ED-4858-9E95-C47F753CD7E4}"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Klepnutím lze upravit styl předlohy nadpisů.</a:t>
            </a:r>
          </a:p>
        </p:txBody>
      </p:sp>
      <p:sp>
        <p:nvSpPr>
          <p:cNvPr id="1638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Klepnutím lze upravit styly předlohy textu.</a:t>
            </a:r>
          </a:p>
          <a:p>
            <a:pPr lvl="1"/>
            <a:r>
              <a:rPr lang="en-US" altLang="en-US" smtClean="0"/>
              <a:t>Druhá úroveň</a:t>
            </a:r>
          </a:p>
          <a:p>
            <a:pPr lvl="2"/>
            <a:r>
              <a:rPr lang="en-US" altLang="en-US" smtClean="0"/>
              <a:t>Třetí úroveň</a:t>
            </a:r>
          </a:p>
          <a:p>
            <a:pPr lvl="3"/>
            <a:r>
              <a:rPr lang="en-US" altLang="en-US" smtClean="0"/>
              <a:t>Čtvrtá úroveň</a:t>
            </a:r>
          </a:p>
          <a:p>
            <a:pPr lvl="4"/>
            <a:r>
              <a:rPr lang="en-US" altLang="en-US" smtClean="0"/>
              <a:t>Pátá úroveň</a:t>
            </a:r>
          </a:p>
        </p:txBody>
      </p:sp>
      <p:sp>
        <p:nvSpPr>
          <p:cNvPr id="59396"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Garamond" pitchFamily="18" charset="0"/>
              </a:defRPr>
            </a:lvl1pPr>
          </a:lstStyle>
          <a:p>
            <a:pPr>
              <a:defRPr/>
            </a:pPr>
            <a:endParaRPr lang="en-US" altLang="en-US"/>
          </a:p>
        </p:txBody>
      </p:sp>
      <p:sp>
        <p:nvSpPr>
          <p:cNvPr id="59397" name="Rectangle 5"/>
          <p:cNvSpPr>
            <a:spLocks noGrp="1" noChangeArrowheads="1"/>
          </p:cNvSpPr>
          <p:nvPr>
            <p:ph type="ftr" sz="quarter" idx="3"/>
          </p:nvPr>
        </p:nvSpPr>
        <p:spPr bwMode="auto">
          <a:xfrm>
            <a:off x="1403648" y="6248400"/>
            <a:ext cx="6336704"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pPr>
              <a:defRPr/>
            </a:pPr>
            <a:r>
              <a:rPr lang="en-US" altLang="en-US" dirty="0" smtClean="0"/>
              <a:t>Course: Recent Advances in Light Transport Simulation</a:t>
            </a:r>
            <a:br>
              <a:rPr lang="en-US" altLang="en-US" dirty="0" smtClean="0"/>
            </a:br>
            <a:r>
              <a:rPr lang="en-US" altLang="en-US" i="1" dirty="0" smtClean="0"/>
              <a:t>Jaroslav Křivánek</a:t>
            </a:r>
            <a:r>
              <a:rPr lang="en-US" altLang="en-US" b="1" dirty="0" smtClean="0"/>
              <a:t> </a:t>
            </a:r>
            <a:r>
              <a:rPr lang="en-US" altLang="en-US" dirty="0" smtClean="0"/>
              <a:t>- Path Integral Formulation of Light Transport</a:t>
            </a:r>
            <a:endParaRPr lang="en-US" altLang="en-US" dirty="0"/>
          </a:p>
        </p:txBody>
      </p:sp>
      <p:sp>
        <p:nvSpPr>
          <p:cNvPr id="59398"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Garamond" pitchFamily="18" charset="0"/>
              </a:defRPr>
            </a:lvl1pPr>
          </a:lstStyle>
          <a:p>
            <a:pPr>
              <a:defRPr/>
            </a:pPr>
            <a:fld id="{7DD9C3A3-A5F7-4232-B253-D7CE55098032}" type="slidenum">
              <a:rPr lang="en-US" altLang="en-US"/>
              <a:pPr>
                <a:defRPr/>
              </a:pPr>
              <a:t>‹#›</a:t>
            </a:fld>
            <a:endParaRPr lang="en-US" altLang="en-US"/>
          </a:p>
        </p:txBody>
      </p:sp>
      <p:sp>
        <p:nvSpPr>
          <p:cNvPr id="59399"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774" r:id="rId1"/>
    <p:sldLayoutId id="2147483758" r:id="rId2"/>
    <p:sldLayoutId id="2147483759" r:id="rId3"/>
    <p:sldLayoutId id="2147483777" r:id="rId4"/>
    <p:sldLayoutId id="2147483760" r:id="rId5"/>
    <p:sldLayoutId id="2147483761" r:id="rId6"/>
    <p:sldLayoutId id="2147483762" r:id="rId7"/>
    <p:sldLayoutId id="2147483763" r:id="rId8"/>
    <p:sldLayoutId id="2147483764" r:id="rId9"/>
    <p:sldLayoutId id="2147483765" r:id="rId10"/>
    <p:sldLayoutId id="2147483766" r:id="rId11"/>
    <p:sldLayoutId id="2147483767" r:id="rId12"/>
    <p:sldLayoutId id="2147483768" r:id="rId13"/>
    <p:sldLayoutId id="2147483769" r:id="rId14"/>
    <p:sldLayoutId id="2147483770" r:id="rId15"/>
    <p:sldLayoutId id="2147483771" r:id="rId16"/>
    <p:sldLayoutId id="2147483772" r:id="rId17"/>
    <p:sldLayoutId id="2147483773" r:id="rId18"/>
    <p:sldLayoutId id="2147483776" r:id="rId19"/>
  </p:sldLayoutIdLst>
  <p:timing>
    <p:tnLst>
      <p:par>
        <p:cTn id="1" dur="indefinite" restart="never" nodeType="tmRoot"/>
      </p:par>
    </p:tnLst>
  </p:timing>
  <p:hf hd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Georgia" pitchFamily="18" charset="0"/>
        </a:defRPr>
      </a:lvl2pPr>
      <a:lvl3pPr algn="l" rtl="0" eaLnBrk="0" fontAlgn="base" hangingPunct="0">
        <a:spcBef>
          <a:spcPct val="0"/>
        </a:spcBef>
        <a:spcAft>
          <a:spcPct val="0"/>
        </a:spcAft>
        <a:defRPr sz="3200">
          <a:solidFill>
            <a:schemeClr val="tx2"/>
          </a:solidFill>
          <a:latin typeface="Georgia" pitchFamily="18" charset="0"/>
        </a:defRPr>
      </a:lvl3pPr>
      <a:lvl4pPr algn="l" rtl="0" eaLnBrk="0" fontAlgn="base" hangingPunct="0">
        <a:spcBef>
          <a:spcPct val="0"/>
        </a:spcBef>
        <a:spcAft>
          <a:spcPct val="0"/>
        </a:spcAft>
        <a:defRPr sz="3200">
          <a:solidFill>
            <a:schemeClr val="tx2"/>
          </a:solidFill>
          <a:latin typeface="Georgia" pitchFamily="18" charset="0"/>
        </a:defRPr>
      </a:lvl4pPr>
      <a:lvl5pPr algn="l" rtl="0" eaLnBrk="0" fontAlgn="base" hangingPunct="0">
        <a:spcBef>
          <a:spcPct val="0"/>
        </a:spcBef>
        <a:spcAft>
          <a:spcPct val="0"/>
        </a:spcAft>
        <a:defRPr sz="3200">
          <a:solidFill>
            <a:schemeClr val="tx2"/>
          </a:solidFill>
          <a:latin typeface="Georgia" pitchFamily="18" charset="0"/>
        </a:defRPr>
      </a:lvl5pPr>
      <a:lvl6pPr marL="457200" algn="l" rtl="0" fontAlgn="base">
        <a:spcBef>
          <a:spcPct val="0"/>
        </a:spcBef>
        <a:spcAft>
          <a:spcPct val="0"/>
        </a:spcAft>
        <a:defRPr sz="3200">
          <a:solidFill>
            <a:schemeClr val="tx2"/>
          </a:solidFill>
          <a:latin typeface="Arial Black" pitchFamily="34" charset="0"/>
        </a:defRPr>
      </a:lvl6pPr>
      <a:lvl7pPr marL="914400" algn="l" rtl="0" fontAlgn="base">
        <a:spcBef>
          <a:spcPct val="0"/>
        </a:spcBef>
        <a:spcAft>
          <a:spcPct val="0"/>
        </a:spcAft>
        <a:defRPr sz="3200">
          <a:solidFill>
            <a:schemeClr val="tx2"/>
          </a:solidFill>
          <a:latin typeface="Arial Black" pitchFamily="34" charset="0"/>
        </a:defRPr>
      </a:lvl7pPr>
      <a:lvl8pPr marL="1371600" algn="l" rtl="0" fontAlgn="base">
        <a:spcBef>
          <a:spcPct val="0"/>
        </a:spcBef>
        <a:spcAft>
          <a:spcPct val="0"/>
        </a:spcAft>
        <a:defRPr sz="3200">
          <a:solidFill>
            <a:schemeClr val="tx2"/>
          </a:solidFill>
          <a:latin typeface="Arial Black" pitchFamily="34" charset="0"/>
        </a:defRPr>
      </a:lvl8pPr>
      <a:lvl9pPr marL="1828800" algn="l" rtl="0" fontAlgn="base">
        <a:spcBef>
          <a:spcPct val="0"/>
        </a:spcBef>
        <a:spcAft>
          <a:spcPct val="0"/>
        </a:spcAft>
        <a:defRPr sz="32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24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2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18.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oleObject" Target="../embeddings/oleObject19.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22.bin"/><Relationship Id="rId5" Type="http://schemas.openxmlformats.org/officeDocument/2006/relationships/oleObject" Target="../embeddings/oleObject21.bin"/><Relationship Id="rId4" Type="http://schemas.openxmlformats.org/officeDocument/2006/relationships/oleObject" Target="../embeddings/oleObject20.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27.bin"/><Relationship Id="rId3" Type="http://schemas.openxmlformats.org/officeDocument/2006/relationships/notesSlide" Target="../notesSlides/notesSlide13.xml"/><Relationship Id="rId7"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25.bin"/><Relationship Id="rId5" Type="http://schemas.openxmlformats.org/officeDocument/2006/relationships/oleObject" Target="../embeddings/oleObject24.bin"/><Relationship Id="rId4" Type="http://schemas.openxmlformats.org/officeDocument/2006/relationships/oleObject" Target="../embeddings/oleObject23.bin"/><Relationship Id="rId9" Type="http://schemas.openxmlformats.org/officeDocument/2006/relationships/oleObject" Target="../embeddings/oleObject28.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embeddings/oleObject29.bin"/></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34.bin"/><Relationship Id="rId3" Type="http://schemas.openxmlformats.org/officeDocument/2006/relationships/notesSlide" Target="../notesSlides/notesSlide23.xml"/><Relationship Id="rId7"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32.bin"/><Relationship Id="rId5" Type="http://schemas.openxmlformats.org/officeDocument/2006/relationships/oleObject" Target="../embeddings/oleObject31.bin"/><Relationship Id="rId4" Type="http://schemas.openxmlformats.org/officeDocument/2006/relationships/oleObject" Target="../embeddings/oleObject30.bin"/></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39.bin"/><Relationship Id="rId3" Type="http://schemas.openxmlformats.org/officeDocument/2006/relationships/notesSlide" Target="../notesSlides/notesSlide24.xml"/><Relationship Id="rId7"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37.bin"/><Relationship Id="rId5" Type="http://schemas.openxmlformats.org/officeDocument/2006/relationships/oleObject" Target="../embeddings/oleObject36.bin"/><Relationship Id="rId4" Type="http://schemas.openxmlformats.org/officeDocument/2006/relationships/oleObject" Target="../embeddings/oleObject35.bin"/></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44.bin"/><Relationship Id="rId13" Type="http://schemas.openxmlformats.org/officeDocument/2006/relationships/oleObject" Target="../embeddings/oleObject49.bin"/><Relationship Id="rId3" Type="http://schemas.openxmlformats.org/officeDocument/2006/relationships/notesSlide" Target="../notesSlides/notesSlide25.xml"/><Relationship Id="rId7" Type="http://schemas.openxmlformats.org/officeDocument/2006/relationships/oleObject" Target="../embeddings/oleObject43.bin"/><Relationship Id="rId12" Type="http://schemas.openxmlformats.org/officeDocument/2006/relationships/oleObject" Target="../embeddings/oleObject48.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42.bin"/><Relationship Id="rId11" Type="http://schemas.openxmlformats.org/officeDocument/2006/relationships/oleObject" Target="../embeddings/oleObject47.bin"/><Relationship Id="rId5" Type="http://schemas.openxmlformats.org/officeDocument/2006/relationships/oleObject" Target="../embeddings/oleObject41.bin"/><Relationship Id="rId10" Type="http://schemas.openxmlformats.org/officeDocument/2006/relationships/oleObject" Target="../embeddings/oleObject46.bin"/><Relationship Id="rId4" Type="http://schemas.openxmlformats.org/officeDocument/2006/relationships/oleObject" Target="../embeddings/oleObject40.bin"/><Relationship Id="rId9" Type="http://schemas.openxmlformats.org/officeDocument/2006/relationships/oleObject" Target="../embeddings/oleObject45.bin"/></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54.bin"/><Relationship Id="rId13" Type="http://schemas.openxmlformats.org/officeDocument/2006/relationships/oleObject" Target="../embeddings/oleObject59.bin"/><Relationship Id="rId3" Type="http://schemas.openxmlformats.org/officeDocument/2006/relationships/notesSlide" Target="../notesSlides/notesSlide26.xml"/><Relationship Id="rId7" Type="http://schemas.openxmlformats.org/officeDocument/2006/relationships/oleObject" Target="../embeddings/oleObject53.bin"/><Relationship Id="rId12" Type="http://schemas.openxmlformats.org/officeDocument/2006/relationships/oleObject" Target="../embeddings/oleObject58.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52.bin"/><Relationship Id="rId11" Type="http://schemas.openxmlformats.org/officeDocument/2006/relationships/oleObject" Target="../embeddings/oleObject57.bin"/><Relationship Id="rId5" Type="http://schemas.openxmlformats.org/officeDocument/2006/relationships/oleObject" Target="../embeddings/oleObject51.bin"/><Relationship Id="rId10" Type="http://schemas.openxmlformats.org/officeDocument/2006/relationships/oleObject" Target="../embeddings/oleObject56.bin"/><Relationship Id="rId4" Type="http://schemas.openxmlformats.org/officeDocument/2006/relationships/oleObject" Target="../embeddings/oleObject50.bin"/><Relationship Id="rId9" Type="http://schemas.openxmlformats.org/officeDocument/2006/relationships/oleObject" Target="../embeddings/oleObject55.bin"/></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64.bin"/><Relationship Id="rId3" Type="http://schemas.openxmlformats.org/officeDocument/2006/relationships/notesSlide" Target="../notesSlides/notesSlide28.xml"/><Relationship Id="rId7" Type="http://schemas.openxmlformats.org/officeDocument/2006/relationships/oleObject" Target="../embeddings/oleObject63.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oleObject" Target="../embeddings/oleObject62.bin"/><Relationship Id="rId5" Type="http://schemas.openxmlformats.org/officeDocument/2006/relationships/oleObject" Target="../embeddings/oleObject61.bin"/><Relationship Id="rId4" Type="http://schemas.openxmlformats.org/officeDocument/2006/relationships/oleObject" Target="../embeddings/oleObject60.bin"/><Relationship Id="rId9" Type="http://schemas.openxmlformats.org/officeDocument/2006/relationships/oleObject" Target="../embeddings/oleObject65.bin"/></Relationships>
</file>

<file path=ppt/slides/_rels/slide31.xml.rels><?xml version="1.0" encoding="UTF-8" standalone="yes"?>
<Relationships xmlns="http://schemas.openxmlformats.org/package/2006/relationships"><Relationship Id="rId8" Type="http://schemas.openxmlformats.org/officeDocument/2006/relationships/oleObject" Target="../embeddings/oleObject70.bin"/><Relationship Id="rId3" Type="http://schemas.openxmlformats.org/officeDocument/2006/relationships/notesSlide" Target="../notesSlides/notesSlide29.xml"/><Relationship Id="rId7" Type="http://schemas.openxmlformats.org/officeDocument/2006/relationships/oleObject" Target="../embeddings/oleObject69.bin"/><Relationship Id="rId12" Type="http://schemas.openxmlformats.org/officeDocument/2006/relationships/oleObject" Target="../embeddings/oleObject74.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oleObject" Target="../embeddings/oleObject68.bin"/><Relationship Id="rId11" Type="http://schemas.openxmlformats.org/officeDocument/2006/relationships/oleObject" Target="../embeddings/oleObject73.bin"/><Relationship Id="rId5" Type="http://schemas.openxmlformats.org/officeDocument/2006/relationships/oleObject" Target="../embeddings/oleObject67.bin"/><Relationship Id="rId10" Type="http://schemas.openxmlformats.org/officeDocument/2006/relationships/oleObject" Target="../embeddings/oleObject72.bin"/><Relationship Id="rId4" Type="http://schemas.openxmlformats.org/officeDocument/2006/relationships/oleObject" Target="../embeddings/oleObject66.bin"/><Relationship Id="rId9" Type="http://schemas.openxmlformats.org/officeDocument/2006/relationships/oleObject" Target="../embeddings/oleObject71.bin"/></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png"/><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5.xml"/><Relationship Id="rId7" Type="http://schemas.openxmlformats.org/officeDocument/2006/relationships/oleObject" Target="../embeddings/oleObject5.bin"/><Relationship Id="rId12"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11" Type="http://schemas.openxmlformats.org/officeDocument/2006/relationships/oleObject" Target="../embeddings/oleObject9.bin"/><Relationship Id="rId5" Type="http://schemas.openxmlformats.org/officeDocument/2006/relationships/oleObject" Target="../embeddings/oleObject3.bin"/><Relationship Id="rId10" Type="http://schemas.openxmlformats.org/officeDocument/2006/relationships/oleObject" Target="../embeddings/oleObject8.bin"/><Relationship Id="rId4" Type="http://schemas.openxmlformats.org/officeDocument/2006/relationships/oleObject" Target="../embeddings/oleObject2.bin"/><Relationship Id="rId9" Type="http://schemas.openxmlformats.org/officeDocument/2006/relationships/oleObject" Target="../embeddings/oleObject7.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notesSlide" Target="../notesSlides/notesSlide6.xml"/><Relationship Id="rId7"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13.bin"/><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2.png"/><Relationship Id="rId4" Type="http://schemas.openxmlformats.org/officeDocument/2006/relationships/oleObject" Target="../embeddings/oleObject16.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2.png"/><Relationship Id="rId4" Type="http://schemas.openxmlformats.org/officeDocument/2006/relationships/oleObject" Target="../embeddings/oleObject1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Path Integral Formulation of Light Transport </a:t>
            </a:r>
            <a:br>
              <a:rPr lang="en-US" dirty="0" smtClean="0"/>
            </a:br>
            <a:r>
              <a:rPr lang="en-US" dirty="0" smtClean="0"/>
              <a:t/>
            </a:r>
            <a:br>
              <a:rPr lang="en-US" dirty="0" smtClean="0"/>
            </a:br>
            <a:r>
              <a:rPr lang="en-US" dirty="0" smtClean="0"/>
              <a:t/>
            </a:r>
            <a:br>
              <a:rPr lang="en-US" dirty="0" smtClean="0"/>
            </a:br>
            <a:r>
              <a:rPr lang="cs-CZ" dirty="0" smtClean="0"/>
              <a:t/>
            </a:r>
            <a:br>
              <a:rPr lang="cs-CZ" dirty="0" smtClean="0"/>
            </a:br>
            <a:endParaRPr lang="en-US" dirty="0"/>
          </a:p>
        </p:txBody>
      </p:sp>
      <p:sp>
        <p:nvSpPr>
          <p:cNvPr id="3" name="Zástupný symbol pro text 2"/>
          <p:cNvSpPr>
            <a:spLocks noGrp="1"/>
          </p:cNvSpPr>
          <p:nvPr>
            <p:ph type="body" idx="1"/>
          </p:nvPr>
        </p:nvSpPr>
        <p:spPr/>
        <p:txBody>
          <a:bodyPr/>
          <a:lstStyle/>
          <a:p>
            <a:pPr algn="ctr"/>
            <a:r>
              <a:rPr lang="cs-CZ" sz="3200" b="1" dirty="0" smtClean="0">
                <a:solidFill>
                  <a:schemeClr val="tx2"/>
                </a:solidFill>
              </a:rPr>
              <a:t>Jaroslav Křivánek</a:t>
            </a:r>
          </a:p>
          <a:p>
            <a:pPr algn="ctr"/>
            <a:r>
              <a:rPr lang="en-US" dirty="0" smtClean="0">
                <a:solidFill>
                  <a:schemeClr val="tx2"/>
                </a:solidFill>
              </a:rPr>
              <a:t>Charles University in Prague</a:t>
            </a:r>
          </a:p>
          <a:p>
            <a:pPr algn="ctr"/>
            <a:r>
              <a:rPr lang="en-US" dirty="0" smtClean="0">
                <a:solidFill>
                  <a:schemeClr val="tx2"/>
                </a:solidFill>
              </a:rPr>
              <a:t>http://cgg.mff.cuni.cz/~jaroslav/</a:t>
            </a:r>
          </a:p>
          <a:p>
            <a:endParaRPr lang="cs-CZ" dirty="0" smtClean="0"/>
          </a:p>
          <a:p>
            <a:endParaRPr lang="cs-CZ" dirty="0" smtClean="0"/>
          </a:p>
          <a:p>
            <a:endParaRPr lang="cs-CZ" dirty="0" smtClean="0"/>
          </a:p>
          <a:p>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Path integral</a:t>
            </a:r>
            <a:r>
              <a:rPr lang="cs-CZ" dirty="0" smtClean="0"/>
              <a:t/>
            </a:r>
            <a:br>
              <a:rPr lang="cs-CZ" dirty="0" smtClean="0"/>
            </a:br>
            <a:endParaRPr lang="cs-CZ" dirty="0"/>
          </a:p>
        </p:txBody>
      </p:sp>
      <p:grpSp>
        <p:nvGrpSpPr>
          <p:cNvPr id="57" name="Skupina 56"/>
          <p:cNvGrpSpPr/>
          <p:nvPr/>
        </p:nvGrpSpPr>
        <p:grpSpPr>
          <a:xfrm>
            <a:off x="2804978" y="2281895"/>
            <a:ext cx="3534044" cy="2227225"/>
            <a:chOff x="677916" y="1700808"/>
            <a:chExt cx="3534044" cy="2227225"/>
          </a:xfrm>
        </p:grpSpPr>
        <p:sp>
          <p:nvSpPr>
            <p:cNvPr id="10" name="Obdélník 9"/>
            <p:cNvSpPr/>
            <p:nvPr/>
          </p:nvSpPr>
          <p:spPr>
            <a:xfrm>
              <a:off x="971600" y="1700808"/>
              <a:ext cx="3240360" cy="864096"/>
            </a:xfrm>
            <a:prstGeom prst="rect">
              <a:avLst/>
            </a:prstGeom>
            <a:noFill/>
            <a:ln w="635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7828" name="Object 4"/>
            <p:cNvGraphicFramePr>
              <a:graphicFrameLocks noChangeAspect="1"/>
            </p:cNvGraphicFramePr>
            <p:nvPr/>
          </p:nvGraphicFramePr>
          <p:xfrm>
            <a:off x="1043608" y="1772816"/>
            <a:ext cx="3081338" cy="730250"/>
          </p:xfrm>
          <a:graphic>
            <a:graphicData uri="http://schemas.openxmlformats.org/presentationml/2006/ole">
              <p:oleObj spid="_x0000_s157699" name="Rovnice" r:id="rId4" imgW="1206500" imgH="292100" progId="Equation.3">
                <p:embed/>
              </p:oleObj>
            </a:graphicData>
          </a:graphic>
        </p:graphicFrame>
        <p:cxnSp>
          <p:nvCxnSpPr>
            <p:cNvPr id="14" name="Přímá spojovací čára 13"/>
            <p:cNvCxnSpPr/>
            <p:nvPr/>
          </p:nvCxnSpPr>
          <p:spPr>
            <a:xfrm>
              <a:off x="1043608" y="2420888"/>
              <a:ext cx="36004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5" name="TextovéPole 14"/>
            <p:cNvSpPr txBox="1"/>
            <p:nvPr/>
          </p:nvSpPr>
          <p:spPr>
            <a:xfrm rot="18481350">
              <a:off x="223625" y="2843669"/>
              <a:ext cx="1277914" cy="369332"/>
            </a:xfrm>
            <a:prstGeom prst="rect">
              <a:avLst/>
            </a:prstGeom>
            <a:noFill/>
          </p:spPr>
          <p:txBody>
            <a:bodyPr wrap="none" rtlCol="0">
              <a:spAutoFit/>
            </a:bodyPr>
            <a:lstStyle/>
            <a:p>
              <a:r>
                <a:rPr lang="en-US" dirty="0" smtClean="0">
                  <a:solidFill>
                    <a:schemeClr val="accent1"/>
                  </a:solidFill>
                  <a:latin typeface="+mn-lt"/>
                </a:rPr>
                <a:t>pixel value</a:t>
              </a:r>
              <a:endParaRPr lang="cs-CZ" dirty="0" smtClean="0">
                <a:solidFill>
                  <a:schemeClr val="accent1"/>
                </a:solidFill>
                <a:latin typeface="+mn-lt"/>
              </a:endParaRPr>
            </a:p>
          </p:txBody>
        </p:sp>
        <p:cxnSp>
          <p:nvCxnSpPr>
            <p:cNvPr id="16" name="Přímá spojovací čára 15"/>
            <p:cNvCxnSpPr/>
            <p:nvPr/>
          </p:nvCxnSpPr>
          <p:spPr>
            <a:xfrm>
              <a:off x="1779056" y="2492896"/>
              <a:ext cx="36004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0" name="Přímá spojovací čára 19"/>
            <p:cNvCxnSpPr/>
            <p:nvPr/>
          </p:nvCxnSpPr>
          <p:spPr>
            <a:xfrm>
              <a:off x="2195736" y="2420888"/>
              <a:ext cx="792088"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2" name="TextovéPole 21"/>
            <p:cNvSpPr txBox="1"/>
            <p:nvPr/>
          </p:nvSpPr>
          <p:spPr>
            <a:xfrm rot="18481350">
              <a:off x="1131120" y="2793458"/>
              <a:ext cx="1051891" cy="369332"/>
            </a:xfrm>
            <a:prstGeom prst="rect">
              <a:avLst/>
            </a:prstGeom>
            <a:noFill/>
          </p:spPr>
          <p:txBody>
            <a:bodyPr wrap="none" rtlCol="0">
              <a:spAutoFit/>
            </a:bodyPr>
            <a:lstStyle/>
            <a:p>
              <a:r>
                <a:rPr lang="en-US" dirty="0" smtClean="0">
                  <a:solidFill>
                    <a:schemeClr val="accent2"/>
                  </a:solidFill>
                  <a:latin typeface="+mn-lt"/>
                </a:rPr>
                <a:t>all paths</a:t>
              </a:r>
              <a:endParaRPr lang="cs-CZ" dirty="0" smtClean="0">
                <a:solidFill>
                  <a:schemeClr val="accent2"/>
                </a:solidFill>
                <a:latin typeface="+mn-lt"/>
              </a:endParaRPr>
            </a:p>
          </p:txBody>
        </p:sp>
        <p:sp>
          <p:nvSpPr>
            <p:cNvPr id="23" name="TextovéPole 22"/>
            <p:cNvSpPr txBox="1"/>
            <p:nvPr/>
          </p:nvSpPr>
          <p:spPr>
            <a:xfrm rot="18481350">
              <a:off x="1584858" y="2851295"/>
              <a:ext cx="1507144" cy="646331"/>
            </a:xfrm>
            <a:prstGeom prst="rect">
              <a:avLst/>
            </a:prstGeom>
            <a:noFill/>
          </p:spPr>
          <p:txBody>
            <a:bodyPr wrap="none" rtlCol="0">
              <a:spAutoFit/>
            </a:bodyPr>
            <a:lstStyle/>
            <a:p>
              <a:pPr algn="r"/>
              <a:r>
                <a:rPr lang="en-US" dirty="0" smtClean="0">
                  <a:solidFill>
                    <a:schemeClr val="accent1"/>
                  </a:solidFill>
                  <a:latin typeface="+mn-lt"/>
                </a:rPr>
                <a:t>contribution</a:t>
              </a:r>
              <a:br>
                <a:rPr lang="en-US" dirty="0" smtClean="0">
                  <a:solidFill>
                    <a:schemeClr val="accent1"/>
                  </a:solidFill>
                  <a:latin typeface="+mn-lt"/>
                </a:rPr>
              </a:br>
              <a:r>
                <a:rPr lang="en-US" dirty="0" smtClean="0">
                  <a:solidFill>
                    <a:schemeClr val="accent1"/>
                  </a:solidFill>
                  <a:latin typeface="+mn-lt"/>
                </a:rPr>
                <a:t>function</a:t>
              </a:r>
              <a:endParaRPr lang="cs-CZ" dirty="0" smtClean="0">
                <a:solidFill>
                  <a:schemeClr val="accent1"/>
                </a:solidFill>
                <a:latin typeface="+mn-lt"/>
              </a:endParaRPr>
            </a:p>
          </p:txBody>
        </p:sp>
      </p:grpSp>
      <p:sp>
        <p:nvSpPr>
          <p:cNvPr id="13" name="Zástupný symbol pro číslo snímku 12"/>
          <p:cNvSpPr>
            <a:spLocks noGrp="1"/>
          </p:cNvSpPr>
          <p:nvPr>
            <p:ph type="sldNum" sz="quarter" idx="12"/>
          </p:nvPr>
        </p:nvSpPr>
        <p:spPr/>
        <p:txBody>
          <a:bodyPr/>
          <a:lstStyle/>
          <a:p>
            <a:pPr>
              <a:defRPr/>
            </a:pPr>
            <a:fld id="{81494967-73EE-4A75-A827-47B02327E019}" type="slidenum">
              <a:rPr lang="en-US" altLang="en-US" smtClean="0"/>
              <a:pPr>
                <a:defRPr/>
              </a:pPr>
              <a:t>10</a:t>
            </a:fld>
            <a:endParaRPr lang="en-US" altLang="en-US"/>
          </a:p>
        </p:txBody>
      </p:sp>
      <p:sp>
        <p:nvSpPr>
          <p:cNvPr id="19" name="Zástupný symbol pro zápatí 18"/>
          <p:cNvSpPr>
            <a:spLocks noGrp="1"/>
          </p:cNvSpPr>
          <p:nvPr>
            <p:ph type="ftr" sz="quarter" idx="11"/>
          </p:nvPr>
        </p:nvSpPr>
        <p:spPr/>
        <p:txBody>
          <a:bodyPr/>
          <a:lstStyle/>
          <a:p>
            <a:pPr>
              <a:defRPr/>
            </a:pPr>
            <a:r>
              <a:rPr lang="en-US" altLang="en-US" smtClean="0"/>
              <a:t>Course: Recent Advances in Light Transport Simulation</a:t>
            </a:r>
            <a:br>
              <a:rPr lang="en-US" altLang="en-US" smtClean="0"/>
            </a:br>
            <a:r>
              <a:rPr lang="en-US" altLang="en-US" i="1" smtClean="0"/>
              <a:t>Jaroslav Křivánek</a:t>
            </a:r>
            <a:r>
              <a:rPr lang="en-US" altLang="en-US" b="1" smtClean="0"/>
              <a:t> </a:t>
            </a:r>
            <a:r>
              <a:rPr lang="en-US" altLang="en-US" smtClean="0"/>
              <a:t>- Path Integral Formulation of Light Transport</a:t>
            </a:r>
            <a:endParaRPr lang="en-US" altLang="en-US"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Rendering :</a:t>
            </a:r>
            <a:br>
              <a:rPr lang="en-US" dirty="0" smtClean="0"/>
            </a:br>
            <a:r>
              <a:rPr lang="en-US" dirty="0" smtClean="0"/>
              <a:t/>
            </a:r>
            <a:br>
              <a:rPr lang="en-US" dirty="0" smtClean="0"/>
            </a:br>
            <a:r>
              <a:rPr lang="en-US" dirty="0" smtClean="0"/>
              <a:t> Evaluating the path integral</a:t>
            </a:r>
            <a:endParaRPr lang="en-US" dirty="0"/>
          </a:p>
        </p:txBody>
      </p:sp>
      <p:sp>
        <p:nvSpPr>
          <p:cNvPr id="3" name="Zástupný symbol pro text 2"/>
          <p:cNvSpPr>
            <a:spLocks noGrp="1"/>
          </p:cNvSpPr>
          <p:nvPr>
            <p:ph type="body" idx="1"/>
          </p:nvPr>
        </p:nvSpPr>
        <p:spPr/>
        <p:txBody>
          <a:bodyPr/>
          <a:lstStyle/>
          <a:p>
            <a:endParaRPr lang="cs-CZ" dirty="0" smtClean="0"/>
          </a:p>
          <a:p>
            <a:endParaRPr lang="cs-CZ" dirty="0" smtClean="0"/>
          </a:p>
          <a:p>
            <a:endParaRPr lang="cs-CZ" dirty="0" smtClean="0"/>
          </a:p>
          <a:p>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Path integral</a:t>
            </a:r>
            <a:r>
              <a:rPr lang="cs-CZ" dirty="0" smtClean="0"/>
              <a:t/>
            </a:r>
            <a:br>
              <a:rPr lang="cs-CZ" dirty="0" smtClean="0"/>
            </a:br>
            <a:endParaRPr lang="cs-CZ" dirty="0"/>
          </a:p>
        </p:txBody>
      </p:sp>
      <p:grpSp>
        <p:nvGrpSpPr>
          <p:cNvPr id="3" name="Skupina 56"/>
          <p:cNvGrpSpPr/>
          <p:nvPr/>
        </p:nvGrpSpPr>
        <p:grpSpPr>
          <a:xfrm>
            <a:off x="2804978" y="2281895"/>
            <a:ext cx="3534044" cy="2227225"/>
            <a:chOff x="677916" y="1700808"/>
            <a:chExt cx="3534044" cy="2227225"/>
          </a:xfrm>
        </p:grpSpPr>
        <p:sp>
          <p:nvSpPr>
            <p:cNvPr id="10" name="Obdélník 9"/>
            <p:cNvSpPr/>
            <p:nvPr/>
          </p:nvSpPr>
          <p:spPr>
            <a:xfrm>
              <a:off x="971600" y="1700808"/>
              <a:ext cx="3240360" cy="864096"/>
            </a:xfrm>
            <a:prstGeom prst="rect">
              <a:avLst/>
            </a:prstGeom>
            <a:noFill/>
            <a:ln w="635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7828" name="Object 4"/>
            <p:cNvGraphicFramePr>
              <a:graphicFrameLocks noChangeAspect="1"/>
            </p:cNvGraphicFramePr>
            <p:nvPr/>
          </p:nvGraphicFramePr>
          <p:xfrm>
            <a:off x="1043608" y="1772816"/>
            <a:ext cx="3081338" cy="730250"/>
          </p:xfrm>
          <a:graphic>
            <a:graphicData uri="http://schemas.openxmlformats.org/presentationml/2006/ole">
              <p:oleObj spid="_x0000_s182274" name="Rovnice" r:id="rId4" imgW="1206500" imgH="292100" progId="Equation.3">
                <p:embed/>
              </p:oleObj>
            </a:graphicData>
          </a:graphic>
        </p:graphicFrame>
        <p:cxnSp>
          <p:nvCxnSpPr>
            <p:cNvPr id="14" name="Přímá spojovací čára 13"/>
            <p:cNvCxnSpPr/>
            <p:nvPr/>
          </p:nvCxnSpPr>
          <p:spPr>
            <a:xfrm>
              <a:off x="1043608" y="2420888"/>
              <a:ext cx="36004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5" name="TextovéPole 14"/>
            <p:cNvSpPr txBox="1"/>
            <p:nvPr/>
          </p:nvSpPr>
          <p:spPr>
            <a:xfrm rot="18481350">
              <a:off x="223625" y="2843669"/>
              <a:ext cx="1277914" cy="369332"/>
            </a:xfrm>
            <a:prstGeom prst="rect">
              <a:avLst/>
            </a:prstGeom>
            <a:noFill/>
          </p:spPr>
          <p:txBody>
            <a:bodyPr wrap="none" rtlCol="0">
              <a:spAutoFit/>
            </a:bodyPr>
            <a:lstStyle/>
            <a:p>
              <a:r>
                <a:rPr lang="en-US" dirty="0" smtClean="0">
                  <a:solidFill>
                    <a:schemeClr val="accent1"/>
                  </a:solidFill>
                  <a:latin typeface="+mn-lt"/>
                </a:rPr>
                <a:t>pixel value</a:t>
              </a:r>
              <a:endParaRPr lang="cs-CZ" dirty="0" smtClean="0">
                <a:solidFill>
                  <a:schemeClr val="accent1"/>
                </a:solidFill>
                <a:latin typeface="+mn-lt"/>
              </a:endParaRPr>
            </a:p>
          </p:txBody>
        </p:sp>
        <p:cxnSp>
          <p:nvCxnSpPr>
            <p:cNvPr id="16" name="Přímá spojovací čára 15"/>
            <p:cNvCxnSpPr/>
            <p:nvPr/>
          </p:nvCxnSpPr>
          <p:spPr>
            <a:xfrm>
              <a:off x="1779056" y="2492896"/>
              <a:ext cx="36004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0" name="Přímá spojovací čára 19"/>
            <p:cNvCxnSpPr/>
            <p:nvPr/>
          </p:nvCxnSpPr>
          <p:spPr>
            <a:xfrm>
              <a:off x="2195736" y="2420888"/>
              <a:ext cx="792088"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2" name="TextovéPole 21"/>
            <p:cNvSpPr txBox="1"/>
            <p:nvPr/>
          </p:nvSpPr>
          <p:spPr>
            <a:xfrm rot="18481350">
              <a:off x="1131120" y="2793458"/>
              <a:ext cx="1051891" cy="369332"/>
            </a:xfrm>
            <a:prstGeom prst="rect">
              <a:avLst/>
            </a:prstGeom>
            <a:noFill/>
          </p:spPr>
          <p:txBody>
            <a:bodyPr wrap="none" rtlCol="0">
              <a:spAutoFit/>
            </a:bodyPr>
            <a:lstStyle/>
            <a:p>
              <a:r>
                <a:rPr lang="en-US" dirty="0" smtClean="0">
                  <a:solidFill>
                    <a:schemeClr val="accent2"/>
                  </a:solidFill>
                  <a:latin typeface="+mn-lt"/>
                </a:rPr>
                <a:t>all paths</a:t>
              </a:r>
              <a:endParaRPr lang="cs-CZ" dirty="0" smtClean="0">
                <a:solidFill>
                  <a:schemeClr val="accent2"/>
                </a:solidFill>
                <a:latin typeface="+mn-lt"/>
              </a:endParaRPr>
            </a:p>
          </p:txBody>
        </p:sp>
        <p:sp>
          <p:nvSpPr>
            <p:cNvPr id="23" name="TextovéPole 22"/>
            <p:cNvSpPr txBox="1"/>
            <p:nvPr/>
          </p:nvSpPr>
          <p:spPr>
            <a:xfrm rot="18481350">
              <a:off x="1584858" y="2851295"/>
              <a:ext cx="1507144" cy="646331"/>
            </a:xfrm>
            <a:prstGeom prst="rect">
              <a:avLst/>
            </a:prstGeom>
            <a:noFill/>
          </p:spPr>
          <p:txBody>
            <a:bodyPr wrap="none" rtlCol="0">
              <a:spAutoFit/>
            </a:bodyPr>
            <a:lstStyle/>
            <a:p>
              <a:pPr algn="r"/>
              <a:r>
                <a:rPr lang="en-US" dirty="0" smtClean="0">
                  <a:solidFill>
                    <a:schemeClr val="accent1"/>
                  </a:solidFill>
                  <a:latin typeface="+mn-lt"/>
                </a:rPr>
                <a:t>contribution</a:t>
              </a:r>
              <a:br>
                <a:rPr lang="en-US" dirty="0" smtClean="0">
                  <a:solidFill>
                    <a:schemeClr val="accent1"/>
                  </a:solidFill>
                  <a:latin typeface="+mn-lt"/>
                </a:rPr>
              </a:br>
              <a:r>
                <a:rPr lang="en-US" dirty="0" smtClean="0">
                  <a:solidFill>
                    <a:schemeClr val="accent1"/>
                  </a:solidFill>
                  <a:latin typeface="+mn-lt"/>
                </a:rPr>
                <a:t>function</a:t>
              </a:r>
              <a:endParaRPr lang="cs-CZ" dirty="0" smtClean="0">
                <a:solidFill>
                  <a:schemeClr val="accent1"/>
                </a:solidFill>
                <a:latin typeface="+mn-lt"/>
              </a:endParaRPr>
            </a:p>
          </p:txBody>
        </p:sp>
      </p:grpSp>
      <p:sp>
        <p:nvSpPr>
          <p:cNvPr id="60" name="Content Placeholder 1"/>
          <p:cNvSpPr txBox="1">
            <a:spLocks/>
          </p:cNvSpPr>
          <p:nvPr/>
        </p:nvSpPr>
        <p:spPr bwMode="auto">
          <a:xfrm>
            <a:off x="457200" y="4581128"/>
            <a:ext cx="8229600" cy="154979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eaLnBrk="0" hangingPunct="0">
              <a:spcBef>
                <a:spcPct val="20000"/>
              </a:spcBef>
              <a:buClr>
                <a:schemeClr val="accent1"/>
              </a:buClr>
              <a:buSzPct val="65000"/>
              <a:buFont typeface="Wingdings" pitchFamily="2" charset="2"/>
              <a:buChar char="n"/>
            </a:pPr>
            <a:r>
              <a:rPr lang="en-US" sz="2400" b="1" dirty="0" smtClean="0">
                <a:latin typeface="+mn-lt"/>
              </a:rPr>
              <a:t>Monte Carlo integration</a:t>
            </a:r>
            <a:endParaRPr lang="cs-CZ" sz="2400" dirty="0" smtClean="0">
              <a:latin typeface="+mn-lt"/>
            </a:endParaRPr>
          </a:p>
        </p:txBody>
      </p:sp>
      <p:sp>
        <p:nvSpPr>
          <p:cNvPr id="17" name="Zástupný symbol pro číslo snímku 16"/>
          <p:cNvSpPr>
            <a:spLocks noGrp="1"/>
          </p:cNvSpPr>
          <p:nvPr>
            <p:ph type="sldNum" sz="quarter" idx="12"/>
          </p:nvPr>
        </p:nvSpPr>
        <p:spPr/>
        <p:txBody>
          <a:bodyPr/>
          <a:lstStyle/>
          <a:p>
            <a:pPr>
              <a:defRPr/>
            </a:pPr>
            <a:fld id="{81494967-73EE-4A75-A827-47B02327E019}" type="slidenum">
              <a:rPr lang="en-US" altLang="en-US" smtClean="0"/>
              <a:pPr>
                <a:defRPr/>
              </a:pPr>
              <a:t>12</a:t>
            </a:fld>
            <a:endParaRPr lang="en-US" altLang="en-US"/>
          </a:p>
        </p:txBody>
      </p:sp>
      <p:sp>
        <p:nvSpPr>
          <p:cNvPr id="21" name="Zástupný symbol pro zápatí 20"/>
          <p:cNvSpPr>
            <a:spLocks noGrp="1"/>
          </p:cNvSpPr>
          <p:nvPr>
            <p:ph type="ftr" sz="quarter" idx="11"/>
          </p:nvPr>
        </p:nvSpPr>
        <p:spPr/>
        <p:txBody>
          <a:bodyPr/>
          <a:lstStyle/>
          <a:p>
            <a:pPr>
              <a:defRPr/>
            </a:pPr>
            <a:r>
              <a:rPr lang="en-US" altLang="en-US" smtClean="0"/>
              <a:t>Course: Recent Advances in Light Transport Simulation</a:t>
            </a:r>
            <a:br>
              <a:rPr lang="en-US" altLang="en-US" smtClean="0"/>
            </a:br>
            <a:r>
              <a:rPr lang="en-US" altLang="en-US" i="1" smtClean="0"/>
              <a:t>Jaroslav Křivánek</a:t>
            </a:r>
            <a:r>
              <a:rPr lang="en-US" altLang="en-US" b="1" smtClean="0"/>
              <a:t> </a:t>
            </a:r>
            <a:r>
              <a:rPr lang="en-US" altLang="en-US" smtClean="0"/>
              <a:t>- Path Integral Formulation of Light Transport</a:t>
            </a:r>
            <a:endParaRPr lang="en-US" alt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Monte Carlo integration</a:t>
            </a:r>
            <a:endParaRPr lang="en-US" dirty="0"/>
          </a:p>
        </p:txBody>
      </p:sp>
      <p:sp>
        <p:nvSpPr>
          <p:cNvPr id="3" name="Zástupný symbol pro obsah 2"/>
          <p:cNvSpPr>
            <a:spLocks noGrp="1"/>
          </p:cNvSpPr>
          <p:nvPr>
            <p:ph idx="1"/>
          </p:nvPr>
        </p:nvSpPr>
        <p:spPr>
          <a:xfrm>
            <a:off x="457200" y="1066800"/>
            <a:ext cx="8435280" cy="5064125"/>
          </a:xfrm>
        </p:spPr>
        <p:txBody>
          <a:bodyPr/>
          <a:lstStyle/>
          <a:p>
            <a:r>
              <a:rPr lang="en-US" dirty="0" smtClean="0"/>
              <a:t>General approach to numerical evaluation of integrals</a:t>
            </a:r>
            <a:endParaRPr lang="en-US" dirty="0"/>
          </a:p>
        </p:txBody>
      </p:sp>
      <p:sp>
        <p:nvSpPr>
          <p:cNvPr id="6" name="Volný tvar 5"/>
          <p:cNvSpPr/>
          <p:nvPr/>
        </p:nvSpPr>
        <p:spPr>
          <a:xfrm>
            <a:off x="487329" y="2309953"/>
            <a:ext cx="4384440" cy="2698560"/>
          </a:xfrm>
          <a:custGeom>
            <a:avLst/>
            <a:gdLst>
              <a:gd name="f0" fmla="val 0"/>
              <a:gd name="f1" fmla="val 1392"/>
              <a:gd name="f2" fmla="val 192"/>
              <a:gd name="f3" fmla="val 816"/>
              <a:gd name="f4" fmla="val 432"/>
              <a:gd name="f5" fmla="val 336"/>
              <a:gd name="f6" fmla="val 720"/>
              <a:gd name="f7" fmla="val 48"/>
              <a:gd name="f8" fmla="val 864"/>
              <a:gd name="f9" fmla="val 960"/>
              <a:gd name="f10" fmla="val 1104"/>
              <a:gd name="f11" fmla="val 1248"/>
              <a:gd name="f12" fmla="val 1536"/>
              <a:gd name="f13" fmla="val 576"/>
              <a:gd name="f14" fmla="val 1680"/>
              <a:gd name="f15" fmla="val 624"/>
              <a:gd name="f16" fmla="val 1824"/>
              <a:gd name="f17" fmla="val 1968"/>
              <a:gd name="f18" fmla="val 528"/>
              <a:gd name="f19" fmla="val 2064"/>
              <a:gd name="f20" fmla="val 480"/>
              <a:gd name="f21" fmla="val 2208"/>
              <a:gd name="f22" fmla="val 2352"/>
              <a:gd name="f23" fmla="val 2448"/>
              <a:gd name="f24" fmla="val 2592"/>
              <a:gd name="f25" fmla="val 2736"/>
              <a:gd name="f26" fmla="val 768"/>
              <a:gd name="f27" fmla="val 2832"/>
              <a:gd name="f28" fmla="val 912"/>
              <a:gd name="f29" fmla="val 2928"/>
              <a:gd name="f30" fmla="val 3024"/>
              <a:gd name="f31" fmla="val 1200"/>
              <a:gd name="f32" fmla="val 3120"/>
              <a:gd name="f33" fmla="val 1920"/>
            </a:gdLst>
            <a:ahLst/>
            <a:cxnLst>
              <a:cxn ang="3cd4">
                <a:pos x="hc" y="t"/>
              </a:cxn>
              <a:cxn ang="0">
                <a:pos x="r" y="vc"/>
              </a:cxn>
              <a:cxn ang="cd4">
                <a:pos x="hc" y="b"/>
              </a:cxn>
              <a:cxn ang="cd2">
                <a:pos x="l" y="vc"/>
              </a:cxn>
            </a:cxnLst>
            <a:rect l="l" t="t" r="r" b="b"/>
            <a:pathLst>
              <a:path w="3121" h="1921">
                <a:moveTo>
                  <a:pt x="f0" y="f1"/>
                </a:moveTo>
                <a:lnTo>
                  <a:pt x="f2" y="f3"/>
                </a:lnTo>
                <a:lnTo>
                  <a:pt x="f4" y="f5"/>
                </a:lnTo>
                <a:lnTo>
                  <a:pt x="f6" y="f7"/>
                </a:lnTo>
                <a:lnTo>
                  <a:pt x="f8" y="f0"/>
                </a:lnTo>
                <a:lnTo>
                  <a:pt x="f9" y="f0"/>
                </a:lnTo>
                <a:lnTo>
                  <a:pt x="f10" y="f7"/>
                </a:lnTo>
                <a:lnTo>
                  <a:pt x="f11" y="f2"/>
                </a:lnTo>
                <a:lnTo>
                  <a:pt x="f1" y="f4"/>
                </a:lnTo>
                <a:lnTo>
                  <a:pt x="f12" y="f13"/>
                </a:lnTo>
                <a:lnTo>
                  <a:pt x="f14" y="f15"/>
                </a:lnTo>
                <a:lnTo>
                  <a:pt x="f16" y="f15"/>
                </a:lnTo>
                <a:lnTo>
                  <a:pt x="f17" y="f18"/>
                </a:lnTo>
                <a:lnTo>
                  <a:pt x="f19" y="f20"/>
                </a:lnTo>
                <a:lnTo>
                  <a:pt x="f21" y="f20"/>
                </a:lnTo>
                <a:lnTo>
                  <a:pt x="f22" y="f20"/>
                </a:lnTo>
                <a:lnTo>
                  <a:pt x="f23" y="f18"/>
                </a:lnTo>
                <a:lnTo>
                  <a:pt x="f24" y="f15"/>
                </a:lnTo>
                <a:lnTo>
                  <a:pt x="f25" y="f26"/>
                </a:lnTo>
                <a:lnTo>
                  <a:pt x="f27" y="f28"/>
                </a:lnTo>
                <a:lnTo>
                  <a:pt x="f29" y="f10"/>
                </a:lnTo>
                <a:lnTo>
                  <a:pt x="f30" y="f31"/>
                </a:lnTo>
                <a:lnTo>
                  <a:pt x="f32" y="f11"/>
                </a:lnTo>
                <a:lnTo>
                  <a:pt x="f32" y="f33"/>
                </a:lnTo>
                <a:lnTo>
                  <a:pt x="f0" y="f33"/>
                </a:lnTo>
                <a:lnTo>
                  <a:pt x="f0" y="f1"/>
                </a:lnTo>
              </a:path>
            </a:pathLst>
          </a:custGeom>
          <a:noFill/>
          <a:ln w="36000">
            <a:solidFill>
              <a:srgbClr val="FFC000"/>
            </a:solidFill>
            <a:prstDash val="solid"/>
            <a:round/>
          </a:ln>
        </p:spPr>
        <p:txBody>
          <a:bodyPr vert="horz" wrap="square" lIns="101520" tIns="58320" rIns="101520" bIns="58320" anchor="t" anchorCtr="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en-US" sz="2400" b="0" i="0" u="none" strike="noStrike">
              <a:ln>
                <a:noFill/>
              </a:ln>
              <a:latin typeface="Times New Roman" pitchFamily="18"/>
              <a:ea typeface="Lucida Sans Unicode" pitchFamily="2"/>
              <a:cs typeface="Tahoma" pitchFamily="2"/>
            </a:endParaRPr>
          </a:p>
        </p:txBody>
      </p:sp>
      <p:sp>
        <p:nvSpPr>
          <p:cNvPr id="7" name="Volný tvar 6"/>
          <p:cNvSpPr/>
          <p:nvPr/>
        </p:nvSpPr>
        <p:spPr>
          <a:xfrm>
            <a:off x="498849" y="1916832"/>
            <a:ext cx="4359960" cy="30790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w="36000">
            <a:solidFill>
              <a:schemeClr val="tx1"/>
            </a:solidFill>
            <a:prstDash val="solid"/>
            <a:miter/>
          </a:ln>
        </p:spPr>
        <p:txBody>
          <a:bodyPr vert="horz" wrap="none" lIns="95040" tIns="51840" rIns="95040" bIns="51840" anchor="ctr" anchorCtr="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en-US" sz="2400" b="0" i="0" u="none" strike="noStrike">
              <a:ln>
                <a:noFill/>
              </a:ln>
              <a:latin typeface="Times New Roman" pitchFamily="18"/>
              <a:ea typeface="Lucida Sans Unicode" pitchFamily="2"/>
              <a:cs typeface="Tahoma" pitchFamily="2"/>
            </a:endParaRPr>
          </a:p>
        </p:txBody>
      </p:sp>
      <p:grpSp>
        <p:nvGrpSpPr>
          <p:cNvPr id="4" name="Group 32"/>
          <p:cNvGrpSpPr/>
          <p:nvPr/>
        </p:nvGrpSpPr>
        <p:grpSpPr>
          <a:xfrm>
            <a:off x="2012649" y="2532432"/>
            <a:ext cx="461600" cy="3058656"/>
            <a:chOff x="1993921" y="2977800"/>
            <a:chExt cx="461600" cy="3058656"/>
          </a:xfrm>
        </p:grpSpPr>
        <p:sp>
          <p:nvSpPr>
            <p:cNvPr id="5" name="Volný tvar 4"/>
            <p:cNvSpPr/>
            <p:nvPr/>
          </p:nvSpPr>
          <p:spPr>
            <a:xfrm>
              <a:off x="1993921" y="5534161"/>
              <a:ext cx="461600" cy="502295"/>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360" tIns="44280" rIns="90360" bIns="44280" anchor="t" anchorCtr="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r>
                <a:rPr lang="en-US" sz="2800" i="1" u="none" strike="noStrike" dirty="0" smtClean="0">
                  <a:ln>
                    <a:noFill/>
                  </a:ln>
                  <a:latin typeface="Times New Roman" pitchFamily="18" charset="0"/>
                  <a:ea typeface="Lucida Sans Unicode" pitchFamily="2"/>
                  <a:cs typeface="Times New Roman" pitchFamily="18" charset="0"/>
                </a:rPr>
                <a:t>x</a:t>
              </a:r>
              <a:r>
                <a:rPr lang="cs-CZ" sz="2800" i="0" u="none" strike="noStrike" baseline="-25000" dirty="0" smtClean="0">
                  <a:ln>
                    <a:noFill/>
                  </a:ln>
                  <a:latin typeface="Times New Roman" pitchFamily="18"/>
                  <a:ea typeface="Lucida Sans Unicode" pitchFamily="2"/>
                  <a:cs typeface="Tahoma" pitchFamily="2"/>
                </a:rPr>
                <a:t>1</a:t>
              </a:r>
              <a:endParaRPr lang="cs-CZ" sz="2800" i="0" u="none" strike="noStrike" baseline="-25000" dirty="0">
                <a:ln>
                  <a:noFill/>
                </a:ln>
                <a:latin typeface="Times New Roman" pitchFamily="18"/>
                <a:ea typeface="Lucida Sans Unicode" pitchFamily="2"/>
                <a:cs typeface="Tahoma" pitchFamily="2"/>
              </a:endParaRPr>
            </a:p>
          </p:txBody>
        </p:sp>
        <p:sp>
          <p:nvSpPr>
            <p:cNvPr id="8" name="Přímá spojovací čára 7"/>
            <p:cNvSpPr/>
            <p:nvPr/>
          </p:nvSpPr>
          <p:spPr>
            <a:xfrm flipV="1">
              <a:off x="2154481" y="2977800"/>
              <a:ext cx="0" cy="2480041"/>
            </a:xfrm>
            <a:prstGeom prst="line">
              <a:avLst/>
            </a:prstGeom>
            <a:noFill/>
            <a:ln w="28575">
              <a:solidFill>
                <a:schemeClr val="tx1"/>
              </a:solidFill>
              <a:prstDash val="sysDot"/>
              <a:miter/>
              <a:tailEnd type="arrow"/>
            </a:ln>
          </p:spPr>
          <p:txBody>
            <a:bodyPr vert="horz" wrap="square" lIns="101520" tIns="58320" rIns="101520" bIns="58320" anchorCtr="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en-US" sz="2400" b="0" i="0" u="none" strike="noStrike">
                <a:ln>
                  <a:noFill/>
                </a:ln>
                <a:latin typeface="Times New Roman" pitchFamily="18"/>
                <a:ea typeface="Lucida Sans Unicode" pitchFamily="2"/>
                <a:cs typeface="Tahoma" pitchFamily="2"/>
              </a:endParaRPr>
            </a:p>
          </p:txBody>
        </p:sp>
      </p:grpSp>
      <p:sp>
        <p:nvSpPr>
          <p:cNvPr id="9" name="Volný tvar 8"/>
          <p:cNvSpPr/>
          <p:nvPr/>
        </p:nvSpPr>
        <p:spPr>
          <a:xfrm>
            <a:off x="3902289" y="2435953"/>
            <a:ext cx="720774" cy="502295"/>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360" tIns="44280" rIns="90360" bIns="44280" anchor="t" anchorCtr="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r>
              <a:rPr lang="cs-CZ" sz="2800" i="1" u="none" strike="noStrike" dirty="0">
                <a:ln>
                  <a:noFill/>
                </a:ln>
                <a:solidFill>
                  <a:srgbClr val="FFC000"/>
                </a:solidFill>
                <a:latin typeface="Times New Roman" pitchFamily="18"/>
                <a:ea typeface="Lucida Sans Unicode" pitchFamily="2"/>
                <a:cs typeface="Tahoma" pitchFamily="2"/>
              </a:rPr>
              <a:t>f</a:t>
            </a:r>
            <a:r>
              <a:rPr lang="cs-CZ" sz="2800" i="0" u="none" strike="noStrike" dirty="0">
                <a:ln>
                  <a:noFill/>
                </a:ln>
                <a:solidFill>
                  <a:srgbClr val="FFC000"/>
                </a:solidFill>
                <a:latin typeface="Times New Roman" pitchFamily="18"/>
                <a:ea typeface="Lucida Sans Unicode" pitchFamily="2"/>
                <a:cs typeface="Tahoma" pitchFamily="2"/>
              </a:rPr>
              <a:t>(</a:t>
            </a:r>
            <a:r>
              <a:rPr lang="cs-CZ" sz="2800" b="1" i="0" u="none" strike="noStrike" dirty="0">
                <a:ln>
                  <a:noFill/>
                </a:ln>
                <a:solidFill>
                  <a:srgbClr val="FFC000"/>
                </a:solidFill>
                <a:latin typeface="Times New Roman" pitchFamily="18"/>
                <a:ea typeface="Lucida Sans Unicode" pitchFamily="2"/>
                <a:cs typeface="Tahoma" pitchFamily="2"/>
              </a:rPr>
              <a:t>x</a:t>
            </a:r>
            <a:r>
              <a:rPr lang="cs-CZ" sz="2800" i="0" u="none" strike="noStrike" dirty="0">
                <a:ln>
                  <a:noFill/>
                </a:ln>
                <a:solidFill>
                  <a:srgbClr val="FFC000"/>
                </a:solidFill>
                <a:latin typeface="Times New Roman" pitchFamily="18"/>
                <a:ea typeface="Lucida Sans Unicode" pitchFamily="2"/>
                <a:cs typeface="Tahoma" pitchFamily="2"/>
              </a:rPr>
              <a:t>)</a:t>
            </a:r>
          </a:p>
        </p:txBody>
      </p:sp>
      <p:sp>
        <p:nvSpPr>
          <p:cNvPr id="10" name="Volný tvar 9"/>
          <p:cNvSpPr/>
          <p:nvPr/>
        </p:nvSpPr>
        <p:spPr>
          <a:xfrm>
            <a:off x="323528" y="5088793"/>
            <a:ext cx="362021" cy="502295"/>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360" tIns="44280" rIns="90360" bIns="44280" anchor="t" anchorCtr="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r>
              <a:rPr lang="cs-CZ" sz="2800" i="0" u="none" strike="noStrike" dirty="0">
                <a:ln>
                  <a:noFill/>
                </a:ln>
                <a:latin typeface="Times New Roman" pitchFamily="18"/>
                <a:ea typeface="Lucida Sans Unicode" pitchFamily="2"/>
                <a:cs typeface="Tahoma" pitchFamily="2"/>
              </a:rPr>
              <a:t>0</a:t>
            </a:r>
          </a:p>
        </p:txBody>
      </p:sp>
      <p:sp>
        <p:nvSpPr>
          <p:cNvPr id="11" name="Volný tvar 10"/>
          <p:cNvSpPr/>
          <p:nvPr/>
        </p:nvSpPr>
        <p:spPr>
          <a:xfrm>
            <a:off x="4683849" y="5088793"/>
            <a:ext cx="362021" cy="502295"/>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360" tIns="44280" rIns="90360" bIns="44280" anchor="t" anchorCtr="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r>
              <a:rPr lang="cs-CZ" sz="2800" i="0" u="none" strike="noStrike" dirty="0">
                <a:ln>
                  <a:noFill/>
                </a:ln>
                <a:latin typeface="Times New Roman" pitchFamily="18"/>
                <a:ea typeface="Lucida Sans Unicode" pitchFamily="2"/>
                <a:cs typeface="Tahoma" pitchFamily="2"/>
              </a:rPr>
              <a:t>1</a:t>
            </a:r>
          </a:p>
        </p:txBody>
      </p:sp>
      <p:grpSp>
        <p:nvGrpSpPr>
          <p:cNvPr id="24" name="Group 38"/>
          <p:cNvGrpSpPr/>
          <p:nvPr/>
        </p:nvGrpSpPr>
        <p:grpSpPr>
          <a:xfrm>
            <a:off x="487329" y="3725833"/>
            <a:ext cx="4384440" cy="810719"/>
            <a:chOff x="468601" y="4171201"/>
            <a:chExt cx="4384440" cy="810719"/>
          </a:xfrm>
        </p:grpSpPr>
        <p:sp>
          <p:nvSpPr>
            <p:cNvPr id="12" name="Volný tvar 11"/>
            <p:cNvSpPr/>
            <p:nvPr/>
          </p:nvSpPr>
          <p:spPr>
            <a:xfrm>
              <a:off x="468601" y="4171201"/>
              <a:ext cx="4384440" cy="810719"/>
            </a:xfrm>
            <a:custGeom>
              <a:avLst/>
              <a:gdLst>
                <a:gd name="f0" fmla="val 0"/>
                <a:gd name="f1" fmla="val 576"/>
                <a:gd name="f2" fmla="val 336"/>
                <a:gd name="f3" fmla="val 288"/>
                <a:gd name="f4" fmla="val 624"/>
                <a:gd name="f5" fmla="val 96"/>
                <a:gd name="f6" fmla="val 864"/>
                <a:gd name="f7" fmla="val 1104"/>
                <a:gd name="f8" fmla="val 1392"/>
                <a:gd name="f9" fmla="val 48"/>
                <a:gd name="f10" fmla="val 1677"/>
                <a:gd name="f11" fmla="val 86"/>
                <a:gd name="f12" fmla="val 1872"/>
                <a:gd name="f13" fmla="val 2109"/>
                <a:gd name="f14" fmla="val 102"/>
                <a:gd name="f15" fmla="val 2307"/>
                <a:gd name="f16" fmla="val 115"/>
                <a:gd name="f17" fmla="val 2496"/>
                <a:gd name="f18" fmla="val 144"/>
                <a:gd name="f19" fmla="val 2832"/>
                <a:gd name="f20" fmla="val 240"/>
                <a:gd name="f21" fmla="val 3072"/>
                <a:gd name="f22" fmla="val 3120"/>
              </a:gdLst>
              <a:ahLst/>
              <a:cxnLst>
                <a:cxn ang="3cd4">
                  <a:pos x="hc" y="t"/>
                </a:cxn>
                <a:cxn ang="0">
                  <a:pos x="r" y="vc"/>
                </a:cxn>
                <a:cxn ang="cd4">
                  <a:pos x="hc" y="b"/>
                </a:cxn>
                <a:cxn ang="cd2">
                  <a:pos x="l" y="vc"/>
                </a:cxn>
              </a:cxnLst>
              <a:rect l="l" t="t" r="r" b="b"/>
              <a:pathLst>
                <a:path w="3121" h="577">
                  <a:moveTo>
                    <a:pt x="f0" y="f1"/>
                  </a:moveTo>
                  <a:lnTo>
                    <a:pt x="f2" y="f3"/>
                  </a:lnTo>
                  <a:lnTo>
                    <a:pt x="f4" y="f5"/>
                  </a:lnTo>
                  <a:lnTo>
                    <a:pt x="f6" y="f0"/>
                  </a:lnTo>
                  <a:lnTo>
                    <a:pt x="f7" y="f0"/>
                  </a:lnTo>
                  <a:lnTo>
                    <a:pt x="f8" y="f9"/>
                  </a:lnTo>
                  <a:lnTo>
                    <a:pt x="f10" y="f11"/>
                  </a:lnTo>
                  <a:lnTo>
                    <a:pt x="f12" y="f5"/>
                  </a:lnTo>
                  <a:lnTo>
                    <a:pt x="f13" y="f14"/>
                  </a:lnTo>
                  <a:lnTo>
                    <a:pt x="f15" y="f16"/>
                  </a:lnTo>
                  <a:lnTo>
                    <a:pt x="f17" y="f18"/>
                  </a:lnTo>
                  <a:lnTo>
                    <a:pt x="f19" y="f20"/>
                  </a:lnTo>
                  <a:lnTo>
                    <a:pt x="f21" y="f3"/>
                  </a:lnTo>
                  <a:lnTo>
                    <a:pt x="f22" y="f3"/>
                  </a:lnTo>
                </a:path>
              </a:pathLst>
            </a:custGeom>
            <a:noFill/>
            <a:ln w="36000">
              <a:solidFill>
                <a:schemeClr val="accent1"/>
              </a:solidFill>
              <a:prstDash val="solid"/>
              <a:round/>
            </a:ln>
          </p:spPr>
          <p:txBody>
            <a:bodyPr vert="horz" wrap="square" lIns="95400" tIns="52200" rIns="95400" bIns="52200" anchor="t" anchorCtr="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en-US" sz="2400" b="0" i="0" u="none" strike="noStrike">
                <a:ln>
                  <a:noFill/>
                </a:ln>
                <a:latin typeface="Times New Roman" pitchFamily="18"/>
                <a:ea typeface="Lucida Sans Unicode" pitchFamily="2"/>
                <a:cs typeface="Tahoma" pitchFamily="2"/>
              </a:endParaRPr>
            </a:p>
          </p:txBody>
        </p:sp>
        <p:sp>
          <p:nvSpPr>
            <p:cNvPr id="13" name="Volný tvar 12"/>
            <p:cNvSpPr/>
            <p:nvPr/>
          </p:nvSpPr>
          <p:spPr>
            <a:xfrm>
              <a:off x="3955561" y="4445881"/>
              <a:ext cx="800859" cy="502295"/>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360" tIns="44280" rIns="90360" bIns="44280" anchor="t" anchorCtr="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r>
                <a:rPr lang="cs-CZ" sz="2800" i="1" u="none" strike="noStrike" dirty="0">
                  <a:ln>
                    <a:noFill/>
                  </a:ln>
                  <a:solidFill>
                    <a:schemeClr val="accent1"/>
                  </a:solidFill>
                  <a:latin typeface="Times New Roman" pitchFamily="18"/>
                  <a:ea typeface="Lucida Sans Unicode" pitchFamily="2"/>
                  <a:cs typeface="Tahoma" pitchFamily="2"/>
                </a:rPr>
                <a:t>p</a:t>
              </a:r>
              <a:r>
                <a:rPr lang="cs-CZ" sz="2800" i="0" u="none" strike="noStrike" dirty="0">
                  <a:ln>
                    <a:noFill/>
                  </a:ln>
                  <a:solidFill>
                    <a:schemeClr val="accent1"/>
                  </a:solidFill>
                  <a:latin typeface="Times New Roman" pitchFamily="18"/>
                  <a:ea typeface="Lucida Sans Unicode" pitchFamily="2"/>
                  <a:cs typeface="Tahoma" pitchFamily="2"/>
                </a:rPr>
                <a:t>(</a:t>
              </a:r>
              <a:r>
                <a:rPr lang="cs-CZ" sz="2800" b="1" i="0" u="none" strike="noStrike" dirty="0">
                  <a:ln>
                    <a:noFill/>
                  </a:ln>
                  <a:solidFill>
                    <a:schemeClr val="accent1"/>
                  </a:solidFill>
                  <a:latin typeface="Times New Roman" pitchFamily="18"/>
                  <a:ea typeface="Lucida Sans Unicode" pitchFamily="2"/>
                  <a:cs typeface="Tahoma" pitchFamily="2"/>
                </a:rPr>
                <a:t>x</a:t>
              </a:r>
              <a:r>
                <a:rPr lang="cs-CZ" sz="2800" i="0" u="none" strike="noStrike" dirty="0">
                  <a:ln>
                    <a:noFill/>
                  </a:ln>
                  <a:solidFill>
                    <a:schemeClr val="accent1"/>
                  </a:solidFill>
                  <a:latin typeface="Times New Roman" pitchFamily="18"/>
                  <a:ea typeface="Lucida Sans Unicode" pitchFamily="2"/>
                  <a:cs typeface="Tahoma" pitchFamily="2"/>
                </a:rPr>
                <a:t>)</a:t>
              </a:r>
            </a:p>
          </p:txBody>
        </p:sp>
      </p:grpSp>
      <p:grpSp>
        <p:nvGrpSpPr>
          <p:cNvPr id="25" name="Group 36"/>
          <p:cNvGrpSpPr/>
          <p:nvPr/>
        </p:nvGrpSpPr>
        <p:grpSpPr>
          <a:xfrm>
            <a:off x="3091568" y="3027793"/>
            <a:ext cx="461600" cy="2563295"/>
            <a:chOff x="3072840" y="3473161"/>
            <a:chExt cx="461600" cy="2563295"/>
          </a:xfrm>
        </p:grpSpPr>
        <p:sp>
          <p:nvSpPr>
            <p:cNvPr id="14" name="Volný tvar 13"/>
            <p:cNvSpPr/>
            <p:nvPr/>
          </p:nvSpPr>
          <p:spPr>
            <a:xfrm>
              <a:off x="3072840" y="5534161"/>
              <a:ext cx="461600" cy="502295"/>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360" tIns="44280" rIns="90360" bIns="44280" anchor="t" anchorCtr="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r>
                <a:rPr lang="en-US" sz="2800" i="1" u="none" strike="noStrike" dirty="0" smtClean="0">
                  <a:ln>
                    <a:noFill/>
                  </a:ln>
                  <a:latin typeface="Times New Roman" pitchFamily="18" charset="0"/>
                  <a:ea typeface="Lucida Sans Unicode" pitchFamily="2"/>
                  <a:cs typeface="Times New Roman" pitchFamily="18" charset="0"/>
                </a:rPr>
                <a:t>x</a:t>
              </a:r>
              <a:r>
                <a:rPr lang="cs-CZ" sz="2800" i="0" u="none" strike="noStrike" baseline="-25000" dirty="0" smtClean="0">
                  <a:ln>
                    <a:noFill/>
                  </a:ln>
                  <a:latin typeface="Times New Roman" pitchFamily="18"/>
                  <a:ea typeface="Lucida Sans Unicode" pitchFamily="2"/>
                  <a:cs typeface="Tahoma" pitchFamily="2"/>
                </a:rPr>
                <a:t>2</a:t>
              </a:r>
              <a:endParaRPr lang="cs-CZ" sz="2800" i="0" u="none" strike="noStrike" baseline="-25000" dirty="0">
                <a:ln>
                  <a:noFill/>
                </a:ln>
                <a:latin typeface="Times New Roman" pitchFamily="18"/>
                <a:ea typeface="Lucida Sans Unicode" pitchFamily="2"/>
                <a:cs typeface="Tahoma" pitchFamily="2"/>
              </a:endParaRPr>
            </a:p>
          </p:txBody>
        </p:sp>
        <p:sp>
          <p:nvSpPr>
            <p:cNvPr id="15" name="Přímá spojovací čára 14"/>
            <p:cNvSpPr/>
            <p:nvPr/>
          </p:nvSpPr>
          <p:spPr>
            <a:xfrm flipV="1">
              <a:off x="3300721" y="3473161"/>
              <a:ext cx="0" cy="1983240"/>
            </a:xfrm>
            <a:prstGeom prst="line">
              <a:avLst/>
            </a:prstGeom>
            <a:noFill/>
            <a:ln w="28575">
              <a:solidFill>
                <a:schemeClr val="tx1"/>
              </a:solidFill>
              <a:prstDash val="sysDot"/>
              <a:miter/>
              <a:tailEnd type="arrow"/>
            </a:ln>
          </p:spPr>
          <p:txBody>
            <a:bodyPr vert="horz" wrap="square" lIns="101520" tIns="58320" rIns="101520" bIns="58320" anchorCtr="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en-US" sz="2400" b="0" i="0" u="none" strike="noStrike">
                <a:ln>
                  <a:noFill/>
                </a:ln>
                <a:latin typeface="Times New Roman" pitchFamily="18"/>
                <a:ea typeface="Lucida Sans Unicode" pitchFamily="2"/>
                <a:cs typeface="Tahoma" pitchFamily="2"/>
              </a:endParaRPr>
            </a:p>
          </p:txBody>
        </p:sp>
      </p:grpSp>
      <p:grpSp>
        <p:nvGrpSpPr>
          <p:cNvPr id="27" name="Group 34"/>
          <p:cNvGrpSpPr/>
          <p:nvPr/>
        </p:nvGrpSpPr>
        <p:grpSpPr>
          <a:xfrm>
            <a:off x="1675689" y="2332633"/>
            <a:ext cx="461600" cy="3258455"/>
            <a:chOff x="1656961" y="2778001"/>
            <a:chExt cx="461600" cy="3258455"/>
          </a:xfrm>
        </p:grpSpPr>
        <p:sp>
          <p:nvSpPr>
            <p:cNvPr id="16" name="Volný tvar 15"/>
            <p:cNvSpPr/>
            <p:nvPr/>
          </p:nvSpPr>
          <p:spPr>
            <a:xfrm>
              <a:off x="1656961" y="5534161"/>
              <a:ext cx="461600" cy="502295"/>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360" tIns="44280" rIns="90360" bIns="44280" anchor="t" anchorCtr="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r>
                <a:rPr lang="en-US" sz="2800" i="1" u="none" strike="noStrike" dirty="0" smtClean="0">
                  <a:ln>
                    <a:noFill/>
                  </a:ln>
                  <a:latin typeface="Times New Roman" pitchFamily="18" charset="0"/>
                  <a:ea typeface="Lucida Sans Unicode" pitchFamily="2"/>
                  <a:cs typeface="Times New Roman" pitchFamily="18" charset="0"/>
                </a:rPr>
                <a:t>x</a:t>
              </a:r>
              <a:r>
                <a:rPr lang="cs-CZ" sz="2800" i="0" u="none" strike="noStrike" baseline="-25000" dirty="0" smtClean="0">
                  <a:ln>
                    <a:noFill/>
                  </a:ln>
                  <a:latin typeface="Times New Roman" pitchFamily="18"/>
                  <a:ea typeface="Lucida Sans Unicode" pitchFamily="2"/>
                  <a:cs typeface="Tahoma" pitchFamily="2"/>
                </a:rPr>
                <a:t>3</a:t>
              </a:r>
              <a:endParaRPr lang="cs-CZ" sz="2800" i="0" u="none" strike="noStrike" baseline="-25000" dirty="0">
                <a:ln>
                  <a:noFill/>
                </a:ln>
                <a:latin typeface="Times New Roman" pitchFamily="18"/>
                <a:ea typeface="Lucida Sans Unicode" pitchFamily="2"/>
                <a:cs typeface="Tahoma" pitchFamily="2"/>
              </a:endParaRPr>
            </a:p>
          </p:txBody>
        </p:sp>
        <p:sp>
          <p:nvSpPr>
            <p:cNvPr id="17" name="Přímá spojovací čára 16"/>
            <p:cNvSpPr/>
            <p:nvPr/>
          </p:nvSpPr>
          <p:spPr>
            <a:xfrm flipV="1">
              <a:off x="1817521" y="2778001"/>
              <a:ext cx="0" cy="2680200"/>
            </a:xfrm>
            <a:prstGeom prst="line">
              <a:avLst/>
            </a:prstGeom>
            <a:noFill/>
            <a:ln w="28575">
              <a:solidFill>
                <a:schemeClr val="tx1"/>
              </a:solidFill>
              <a:prstDash val="sysDot"/>
              <a:miter/>
              <a:tailEnd type="arrow"/>
            </a:ln>
          </p:spPr>
          <p:txBody>
            <a:bodyPr vert="horz" wrap="square" lIns="101520" tIns="58320" rIns="101520" bIns="58320" anchorCtr="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en-US" sz="2400" b="0" i="0" u="none" strike="noStrike">
                <a:ln>
                  <a:noFill/>
                </a:ln>
                <a:latin typeface="Times New Roman" pitchFamily="18"/>
                <a:ea typeface="Lucida Sans Unicode" pitchFamily="2"/>
                <a:cs typeface="Tahoma" pitchFamily="2"/>
              </a:endParaRPr>
            </a:p>
          </p:txBody>
        </p:sp>
      </p:grpSp>
      <p:grpSp>
        <p:nvGrpSpPr>
          <p:cNvPr id="4096" name="Group 35"/>
          <p:cNvGrpSpPr/>
          <p:nvPr/>
        </p:nvGrpSpPr>
        <p:grpSpPr>
          <a:xfrm>
            <a:off x="2619609" y="3182593"/>
            <a:ext cx="461600" cy="2408495"/>
            <a:chOff x="2600881" y="3627961"/>
            <a:chExt cx="461600" cy="2408495"/>
          </a:xfrm>
        </p:grpSpPr>
        <p:sp>
          <p:nvSpPr>
            <p:cNvPr id="18" name="Volný tvar 17"/>
            <p:cNvSpPr/>
            <p:nvPr/>
          </p:nvSpPr>
          <p:spPr>
            <a:xfrm>
              <a:off x="2600881" y="5534161"/>
              <a:ext cx="461600" cy="502295"/>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360" tIns="44280" rIns="90360" bIns="44280" anchor="t" anchorCtr="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r>
                <a:rPr lang="en-US" sz="2800" i="1" u="none" strike="noStrike" dirty="0" smtClean="0">
                  <a:ln>
                    <a:noFill/>
                  </a:ln>
                  <a:latin typeface="Times New Roman" pitchFamily="18" charset="0"/>
                  <a:ea typeface="Lucida Sans Unicode" pitchFamily="2"/>
                  <a:cs typeface="Times New Roman" pitchFamily="18" charset="0"/>
                </a:rPr>
                <a:t>x</a:t>
              </a:r>
              <a:r>
                <a:rPr lang="cs-CZ" sz="2800" i="0" u="none" strike="noStrike" baseline="-25000" dirty="0" smtClean="0">
                  <a:ln>
                    <a:noFill/>
                  </a:ln>
                  <a:latin typeface="Times New Roman" pitchFamily="18"/>
                  <a:ea typeface="Lucida Sans Unicode" pitchFamily="2"/>
                  <a:cs typeface="Tahoma" pitchFamily="2"/>
                </a:rPr>
                <a:t>4</a:t>
              </a:r>
              <a:endParaRPr lang="cs-CZ" sz="2800" i="0" u="none" strike="noStrike" baseline="-25000" dirty="0">
                <a:ln>
                  <a:noFill/>
                </a:ln>
                <a:latin typeface="Times New Roman" pitchFamily="18"/>
                <a:ea typeface="Lucida Sans Unicode" pitchFamily="2"/>
                <a:cs typeface="Tahoma" pitchFamily="2"/>
              </a:endParaRPr>
            </a:p>
          </p:txBody>
        </p:sp>
        <p:sp>
          <p:nvSpPr>
            <p:cNvPr id="19" name="Přímá spojovací čára 18"/>
            <p:cNvSpPr/>
            <p:nvPr/>
          </p:nvSpPr>
          <p:spPr>
            <a:xfrm flipV="1">
              <a:off x="2761441" y="3627961"/>
              <a:ext cx="0" cy="1830600"/>
            </a:xfrm>
            <a:prstGeom prst="line">
              <a:avLst/>
            </a:prstGeom>
            <a:noFill/>
            <a:ln w="28575">
              <a:solidFill>
                <a:schemeClr val="tx1"/>
              </a:solidFill>
              <a:prstDash val="sysDot"/>
              <a:miter/>
              <a:tailEnd type="arrow"/>
            </a:ln>
          </p:spPr>
          <p:txBody>
            <a:bodyPr vert="horz" wrap="square" lIns="101520" tIns="58320" rIns="101520" bIns="58320" anchorCtr="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en-US" sz="2400" b="0" i="0" u="none" strike="noStrike">
                <a:ln>
                  <a:noFill/>
                </a:ln>
                <a:latin typeface="Times New Roman" pitchFamily="18"/>
                <a:ea typeface="Lucida Sans Unicode" pitchFamily="2"/>
                <a:cs typeface="Tahoma" pitchFamily="2"/>
              </a:endParaRPr>
            </a:p>
          </p:txBody>
        </p:sp>
      </p:grpSp>
      <p:grpSp>
        <p:nvGrpSpPr>
          <p:cNvPr id="4097" name="Group 33"/>
          <p:cNvGrpSpPr/>
          <p:nvPr/>
        </p:nvGrpSpPr>
        <p:grpSpPr>
          <a:xfrm>
            <a:off x="1136049" y="2603713"/>
            <a:ext cx="461600" cy="2987375"/>
            <a:chOff x="1117321" y="3049081"/>
            <a:chExt cx="461600" cy="2987375"/>
          </a:xfrm>
        </p:grpSpPr>
        <p:sp>
          <p:nvSpPr>
            <p:cNvPr id="20" name="Volný tvar 19"/>
            <p:cNvSpPr/>
            <p:nvPr/>
          </p:nvSpPr>
          <p:spPr>
            <a:xfrm>
              <a:off x="1117321" y="5534161"/>
              <a:ext cx="461600" cy="502295"/>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360" tIns="44280" rIns="90360" bIns="44280" anchor="t" anchorCtr="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r>
                <a:rPr lang="en-US" sz="2800" i="1" u="none" strike="noStrike" dirty="0" smtClean="0">
                  <a:ln>
                    <a:noFill/>
                  </a:ln>
                  <a:latin typeface="Times New Roman" pitchFamily="18" charset="0"/>
                  <a:ea typeface="Lucida Sans Unicode" pitchFamily="2"/>
                  <a:cs typeface="Times New Roman" pitchFamily="18" charset="0"/>
                </a:rPr>
                <a:t>x</a:t>
              </a:r>
              <a:r>
                <a:rPr lang="cs-CZ" sz="2800" i="0" u="none" strike="noStrike" baseline="-25000" dirty="0" smtClean="0">
                  <a:ln>
                    <a:noFill/>
                  </a:ln>
                  <a:latin typeface="Times New Roman" pitchFamily="18"/>
                  <a:ea typeface="Lucida Sans Unicode" pitchFamily="2"/>
                  <a:cs typeface="Tahoma" pitchFamily="2"/>
                </a:rPr>
                <a:t>5</a:t>
              </a:r>
              <a:endParaRPr lang="cs-CZ" sz="2800" i="0" u="none" strike="noStrike" baseline="-25000" dirty="0">
                <a:ln>
                  <a:noFill/>
                </a:ln>
                <a:latin typeface="Times New Roman" pitchFamily="18"/>
                <a:ea typeface="Lucida Sans Unicode" pitchFamily="2"/>
                <a:cs typeface="Tahoma" pitchFamily="2"/>
              </a:endParaRPr>
            </a:p>
          </p:txBody>
        </p:sp>
        <p:sp>
          <p:nvSpPr>
            <p:cNvPr id="21" name="Přímá spojovací čára 20"/>
            <p:cNvSpPr/>
            <p:nvPr/>
          </p:nvSpPr>
          <p:spPr>
            <a:xfrm flipV="1">
              <a:off x="1277881" y="3049081"/>
              <a:ext cx="0" cy="2408760"/>
            </a:xfrm>
            <a:prstGeom prst="line">
              <a:avLst/>
            </a:prstGeom>
            <a:noFill/>
            <a:ln w="28575">
              <a:solidFill>
                <a:schemeClr val="tx1"/>
              </a:solidFill>
              <a:prstDash val="sysDot"/>
              <a:miter/>
              <a:tailEnd type="arrow"/>
            </a:ln>
          </p:spPr>
          <p:txBody>
            <a:bodyPr vert="horz" wrap="square" lIns="101520" tIns="58320" rIns="101520" bIns="58320" anchor="t" anchorCtr="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en-US" sz="2400" b="0" i="0" u="none" strike="noStrike">
                <a:ln>
                  <a:noFill/>
                </a:ln>
                <a:latin typeface="Times New Roman" pitchFamily="18"/>
                <a:ea typeface="Lucida Sans Unicode" pitchFamily="2"/>
                <a:cs typeface="Tahoma" pitchFamily="2"/>
              </a:endParaRPr>
            </a:p>
          </p:txBody>
        </p:sp>
      </p:grpSp>
      <p:grpSp>
        <p:nvGrpSpPr>
          <p:cNvPr id="4098" name="Group 37"/>
          <p:cNvGrpSpPr/>
          <p:nvPr/>
        </p:nvGrpSpPr>
        <p:grpSpPr>
          <a:xfrm>
            <a:off x="3725169" y="3056233"/>
            <a:ext cx="461600" cy="2534855"/>
            <a:chOff x="3706441" y="3501601"/>
            <a:chExt cx="461600" cy="2534855"/>
          </a:xfrm>
        </p:grpSpPr>
        <p:sp>
          <p:nvSpPr>
            <p:cNvPr id="22" name="Volný tvar 21"/>
            <p:cNvSpPr/>
            <p:nvPr/>
          </p:nvSpPr>
          <p:spPr>
            <a:xfrm>
              <a:off x="3706441" y="5534161"/>
              <a:ext cx="461600" cy="502295"/>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360" tIns="44280" rIns="90360" bIns="44280" anchor="t" anchorCtr="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r>
                <a:rPr lang="en-US" sz="2800" i="1" u="none" strike="noStrike" dirty="0" smtClean="0">
                  <a:ln>
                    <a:noFill/>
                  </a:ln>
                  <a:latin typeface="Times New Roman" pitchFamily="18" charset="0"/>
                  <a:ea typeface="Lucida Sans Unicode" pitchFamily="2"/>
                  <a:cs typeface="Times New Roman" pitchFamily="18" charset="0"/>
                </a:rPr>
                <a:t>x</a:t>
              </a:r>
              <a:r>
                <a:rPr lang="cs-CZ" sz="2800" i="0" u="none" strike="noStrike" baseline="-25000" dirty="0" smtClean="0">
                  <a:ln>
                    <a:noFill/>
                  </a:ln>
                  <a:latin typeface="Times New Roman" pitchFamily="18"/>
                  <a:ea typeface="Lucida Sans Unicode" pitchFamily="2"/>
                  <a:cs typeface="Tahoma" pitchFamily="2"/>
                </a:rPr>
                <a:t>6</a:t>
              </a:r>
              <a:endParaRPr lang="cs-CZ" sz="2800" i="0" u="none" strike="noStrike" baseline="-25000" dirty="0">
                <a:ln>
                  <a:noFill/>
                </a:ln>
                <a:latin typeface="Times New Roman" pitchFamily="18"/>
                <a:ea typeface="Lucida Sans Unicode" pitchFamily="2"/>
                <a:cs typeface="Tahoma" pitchFamily="2"/>
              </a:endParaRPr>
            </a:p>
          </p:txBody>
        </p:sp>
        <p:sp>
          <p:nvSpPr>
            <p:cNvPr id="23" name="Přímá spojovací čára 22"/>
            <p:cNvSpPr/>
            <p:nvPr/>
          </p:nvSpPr>
          <p:spPr>
            <a:xfrm flipV="1">
              <a:off x="3867001" y="3501601"/>
              <a:ext cx="0" cy="1956600"/>
            </a:xfrm>
            <a:prstGeom prst="line">
              <a:avLst/>
            </a:prstGeom>
            <a:noFill/>
            <a:ln w="28575">
              <a:solidFill>
                <a:schemeClr val="tx1"/>
              </a:solidFill>
              <a:prstDash val="sysDot"/>
              <a:miter/>
              <a:tailEnd type="arrow"/>
            </a:ln>
          </p:spPr>
          <p:txBody>
            <a:bodyPr vert="horz" wrap="square" lIns="101520" tIns="58320" rIns="101520" bIns="58320" anchorCtr="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en-US" sz="2400" b="0" i="0" u="none" strike="noStrike">
                <a:ln>
                  <a:noFill/>
                </a:ln>
                <a:latin typeface="Times New Roman" pitchFamily="18"/>
                <a:ea typeface="Lucida Sans Unicode" pitchFamily="2"/>
                <a:cs typeface="Tahoma" pitchFamily="2"/>
              </a:endParaRPr>
            </a:p>
          </p:txBody>
        </p:sp>
      </p:grpSp>
      <p:graphicFrame>
        <p:nvGraphicFramePr>
          <p:cNvPr id="26" name="Objekt 25"/>
          <p:cNvGraphicFramePr>
            <a:graphicFrameLocks noChangeAspect="1"/>
          </p:cNvGraphicFramePr>
          <p:nvPr>
            <p:extLst>
              <p:ext uri="{D42A27DB-BD31-4B8C-83A1-F6EECF244321}">
                <p14:modId xmlns:p14="http://schemas.microsoft.com/office/powerpoint/2010/main" xmlns="" val="2976486910"/>
              </p:ext>
            </p:extLst>
          </p:nvPr>
        </p:nvGraphicFramePr>
        <p:xfrm>
          <a:off x="5954713" y="2551113"/>
          <a:ext cx="1749425" cy="612775"/>
        </p:xfrm>
        <a:graphic>
          <a:graphicData uri="http://schemas.openxmlformats.org/presentationml/2006/ole">
            <p:oleObj spid="_x0000_s6146" name="Rovnice" r:id="rId4" imgW="799920" imgH="279360" progId="Equation.3">
              <p:embed/>
            </p:oleObj>
          </a:graphicData>
        </a:graphic>
      </p:graphicFrame>
      <p:graphicFrame>
        <p:nvGraphicFramePr>
          <p:cNvPr id="4099" name="Object 3"/>
          <p:cNvGraphicFramePr>
            <a:graphicFrameLocks noChangeAspect="1"/>
          </p:cNvGraphicFramePr>
          <p:nvPr>
            <p:extLst>
              <p:ext uri="{D42A27DB-BD31-4B8C-83A1-F6EECF244321}">
                <p14:modId xmlns:p14="http://schemas.microsoft.com/office/powerpoint/2010/main" xmlns="" val="1277206310"/>
              </p:ext>
            </p:extLst>
          </p:nvPr>
        </p:nvGraphicFramePr>
        <p:xfrm>
          <a:off x="5073650" y="3910013"/>
          <a:ext cx="4043363" cy="976312"/>
        </p:xfrm>
        <a:graphic>
          <a:graphicData uri="http://schemas.openxmlformats.org/presentationml/2006/ole">
            <p:oleObj spid="_x0000_s6147" name="Rovnice" r:id="rId5" imgW="1841400" imgH="444240" progId="Equation.3">
              <p:embed/>
            </p:oleObj>
          </a:graphicData>
        </a:graphic>
      </p:graphicFrame>
      <p:sp>
        <p:nvSpPr>
          <p:cNvPr id="28" name="TextovéPole 27"/>
          <p:cNvSpPr txBox="1"/>
          <p:nvPr/>
        </p:nvSpPr>
        <p:spPr>
          <a:xfrm>
            <a:off x="5091823" y="1944251"/>
            <a:ext cx="1364476" cy="461665"/>
          </a:xfrm>
          <a:prstGeom prst="rect">
            <a:avLst/>
          </a:prstGeom>
          <a:noFill/>
        </p:spPr>
        <p:txBody>
          <a:bodyPr wrap="none" rtlCol="0">
            <a:spAutoFit/>
          </a:bodyPr>
          <a:lstStyle/>
          <a:p>
            <a:r>
              <a:rPr lang="en-US" sz="2400" dirty="0" smtClean="0">
                <a:solidFill>
                  <a:schemeClr val="tx2"/>
                </a:solidFill>
                <a:latin typeface="+mj-lt"/>
              </a:rPr>
              <a:t>Integra</a:t>
            </a:r>
            <a:r>
              <a:rPr lang="cs-CZ" sz="2400" dirty="0" smtClean="0">
                <a:solidFill>
                  <a:schemeClr val="tx2"/>
                </a:solidFill>
                <a:latin typeface="+mj-lt"/>
              </a:rPr>
              <a:t>l</a:t>
            </a:r>
            <a:r>
              <a:rPr lang="en-US" sz="2400" dirty="0" smtClean="0">
                <a:solidFill>
                  <a:schemeClr val="tx2"/>
                </a:solidFill>
                <a:latin typeface="+mj-lt"/>
              </a:rPr>
              <a:t>:</a:t>
            </a:r>
            <a:endParaRPr lang="en-US" sz="2400" dirty="0">
              <a:solidFill>
                <a:schemeClr val="tx2"/>
              </a:solidFill>
              <a:latin typeface="+mj-lt"/>
            </a:endParaRPr>
          </a:p>
        </p:txBody>
      </p:sp>
      <p:sp>
        <p:nvSpPr>
          <p:cNvPr id="29" name="TextovéPole 28"/>
          <p:cNvSpPr txBox="1"/>
          <p:nvPr/>
        </p:nvSpPr>
        <p:spPr>
          <a:xfrm>
            <a:off x="5091823" y="3327375"/>
            <a:ext cx="3743332" cy="461665"/>
          </a:xfrm>
          <a:prstGeom prst="rect">
            <a:avLst/>
          </a:prstGeom>
          <a:noFill/>
        </p:spPr>
        <p:txBody>
          <a:bodyPr wrap="none" rtlCol="0">
            <a:spAutoFit/>
          </a:bodyPr>
          <a:lstStyle/>
          <a:p>
            <a:r>
              <a:rPr lang="en-US" sz="2400" dirty="0" smtClean="0">
                <a:solidFill>
                  <a:schemeClr val="tx2"/>
                </a:solidFill>
                <a:latin typeface="+mj-lt"/>
              </a:rPr>
              <a:t>Monte Carlo estimate</a:t>
            </a:r>
            <a:r>
              <a:rPr lang="cs-CZ" sz="2400" dirty="0" smtClean="0">
                <a:solidFill>
                  <a:schemeClr val="tx2"/>
                </a:solidFill>
                <a:latin typeface="+mj-lt"/>
              </a:rPr>
              <a:t> </a:t>
            </a:r>
            <a:r>
              <a:rPr lang="en-US" sz="2400" dirty="0" smtClean="0">
                <a:solidFill>
                  <a:schemeClr val="tx2"/>
                </a:solidFill>
                <a:latin typeface="+mj-lt"/>
              </a:rPr>
              <a:t>of </a:t>
            </a:r>
            <a:r>
              <a:rPr lang="cs-CZ" sz="2400" i="1" dirty="0" smtClean="0">
                <a:solidFill>
                  <a:schemeClr val="tx2"/>
                </a:solidFill>
                <a:latin typeface="+mj-lt"/>
              </a:rPr>
              <a:t>I</a:t>
            </a:r>
            <a:r>
              <a:rPr lang="cs-CZ" sz="2400" dirty="0" smtClean="0">
                <a:solidFill>
                  <a:schemeClr val="tx2"/>
                </a:solidFill>
                <a:latin typeface="+mj-lt"/>
              </a:rPr>
              <a:t>:</a:t>
            </a:r>
            <a:endParaRPr lang="en-US" sz="2400" dirty="0">
              <a:solidFill>
                <a:schemeClr val="tx2"/>
              </a:solidFill>
              <a:latin typeface="+mj-lt"/>
            </a:endParaRPr>
          </a:p>
        </p:txBody>
      </p:sp>
      <p:sp>
        <p:nvSpPr>
          <p:cNvPr id="30" name="TextovéPole 29"/>
          <p:cNvSpPr txBox="1"/>
          <p:nvPr/>
        </p:nvSpPr>
        <p:spPr>
          <a:xfrm>
            <a:off x="5094784" y="5157192"/>
            <a:ext cx="3086101" cy="461665"/>
          </a:xfrm>
          <a:prstGeom prst="rect">
            <a:avLst/>
          </a:prstGeom>
          <a:noFill/>
        </p:spPr>
        <p:txBody>
          <a:bodyPr wrap="none" rtlCol="0">
            <a:spAutoFit/>
          </a:bodyPr>
          <a:lstStyle/>
          <a:p>
            <a:r>
              <a:rPr lang="en-US" sz="2400" dirty="0" smtClean="0">
                <a:solidFill>
                  <a:schemeClr val="tx2"/>
                </a:solidFill>
                <a:latin typeface="+mj-lt"/>
              </a:rPr>
              <a:t>Correct </a:t>
            </a:r>
            <a:r>
              <a:rPr lang="cs-CZ" sz="2400" dirty="0" smtClean="0">
                <a:solidFill>
                  <a:schemeClr val="tx2"/>
                </a:solidFill>
                <a:latin typeface="+mj-lt"/>
              </a:rPr>
              <a:t>„</a:t>
            </a:r>
            <a:r>
              <a:rPr lang="en-US" sz="2400" dirty="0" smtClean="0">
                <a:solidFill>
                  <a:schemeClr val="tx2"/>
                </a:solidFill>
                <a:latin typeface="+mj-lt"/>
              </a:rPr>
              <a:t>on average</a:t>
            </a:r>
            <a:r>
              <a:rPr lang="cs-CZ" sz="2400" dirty="0" smtClean="0">
                <a:solidFill>
                  <a:schemeClr val="tx2"/>
                </a:solidFill>
                <a:latin typeface="+mj-lt"/>
              </a:rPr>
              <a:t>“:</a:t>
            </a:r>
            <a:endParaRPr lang="en-US" sz="2400" dirty="0">
              <a:solidFill>
                <a:schemeClr val="tx2"/>
              </a:solidFill>
              <a:latin typeface="+mj-lt"/>
            </a:endParaRPr>
          </a:p>
        </p:txBody>
      </p:sp>
      <p:graphicFrame>
        <p:nvGraphicFramePr>
          <p:cNvPr id="249860" name="Object 4"/>
          <p:cNvGraphicFramePr>
            <a:graphicFrameLocks noChangeAspect="1"/>
          </p:cNvGraphicFramePr>
          <p:nvPr>
            <p:extLst>
              <p:ext uri="{D42A27DB-BD31-4B8C-83A1-F6EECF244321}">
                <p14:modId xmlns:p14="http://schemas.microsoft.com/office/powerpoint/2010/main" xmlns="" val="3000751037"/>
              </p:ext>
            </p:extLst>
          </p:nvPr>
        </p:nvGraphicFramePr>
        <p:xfrm>
          <a:off x="6156176" y="5778500"/>
          <a:ext cx="1420813" cy="558800"/>
        </p:xfrm>
        <a:graphic>
          <a:graphicData uri="http://schemas.openxmlformats.org/presentationml/2006/ole">
            <p:oleObj spid="_x0000_s6148" name="Equation" r:id="rId6" imgW="647419" imgH="253890" progId="Equation.3">
              <p:embed/>
            </p:oleObj>
          </a:graphicData>
        </a:graphic>
      </p:graphicFrame>
      <p:sp>
        <p:nvSpPr>
          <p:cNvPr id="37" name="Zástupný symbol pro číslo snímku 36"/>
          <p:cNvSpPr>
            <a:spLocks noGrp="1"/>
          </p:cNvSpPr>
          <p:nvPr>
            <p:ph type="sldNum" sz="quarter" idx="12"/>
          </p:nvPr>
        </p:nvSpPr>
        <p:spPr/>
        <p:txBody>
          <a:bodyPr/>
          <a:lstStyle/>
          <a:p>
            <a:pPr>
              <a:defRPr/>
            </a:pPr>
            <a:fld id="{81494967-73EE-4A75-A827-47B02327E019}" type="slidenum">
              <a:rPr lang="en-US" altLang="en-US" smtClean="0"/>
              <a:pPr>
                <a:defRPr/>
              </a:pPr>
              <a:t>13</a:t>
            </a:fld>
            <a:endParaRPr lang="en-US" altLang="en-US"/>
          </a:p>
        </p:txBody>
      </p:sp>
      <p:sp>
        <p:nvSpPr>
          <p:cNvPr id="40" name="Zástupný symbol pro zápatí 39"/>
          <p:cNvSpPr>
            <a:spLocks noGrp="1"/>
          </p:cNvSpPr>
          <p:nvPr>
            <p:ph type="ftr" sz="quarter" idx="11"/>
          </p:nvPr>
        </p:nvSpPr>
        <p:spPr/>
        <p:txBody>
          <a:bodyPr/>
          <a:lstStyle/>
          <a:p>
            <a:pPr>
              <a:defRPr/>
            </a:pPr>
            <a:r>
              <a:rPr lang="en-US" altLang="en-US" smtClean="0"/>
              <a:t>Course: Recent Advances in Light Transport Simulation</a:t>
            </a:r>
            <a:br>
              <a:rPr lang="en-US" altLang="en-US" smtClean="0"/>
            </a:br>
            <a:r>
              <a:rPr lang="en-US" altLang="en-US" i="1" smtClean="0"/>
              <a:t>Jaroslav Křivánek</a:t>
            </a:r>
            <a:r>
              <a:rPr lang="en-US" altLang="en-US" b="1" smtClean="0"/>
              <a:t> </a:t>
            </a:r>
            <a:r>
              <a:rPr lang="en-US" altLang="en-US" smtClean="0"/>
              <a:t>- Path Integral Formulation of Light Transport</a:t>
            </a:r>
            <a:endParaRPr lang="en-US" altLang="en-US" dirty="0"/>
          </a:p>
        </p:txBody>
      </p:sp>
    </p:spTree>
    <p:extLst>
      <p:ext uri="{BB962C8B-B14F-4D97-AF65-F5344CB8AC3E}">
        <p14:creationId xmlns:p14="http://schemas.microsoft.com/office/powerpoint/2010/main" xmlns="" val="392912105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500"/>
                                        <p:tgtEl>
                                          <p:spTgt spid="25"/>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27"/>
                                        </p:tgtEl>
                                        <p:attrNameLst>
                                          <p:attrName>style.visibility</p:attrName>
                                        </p:attrNameLst>
                                      </p:cBhvr>
                                      <p:to>
                                        <p:strVal val="visible"/>
                                      </p:to>
                                    </p:set>
                                    <p:animEffect transition="in" filter="fade">
                                      <p:cBhvr>
                                        <p:cTn id="20" dur="500"/>
                                        <p:tgtEl>
                                          <p:spTgt spid="27"/>
                                        </p:tgtEl>
                                      </p:cBhvr>
                                    </p:animEffect>
                                  </p:childTnLst>
                                </p:cTn>
                              </p:par>
                            </p:childTnLst>
                          </p:cTn>
                        </p:par>
                        <p:par>
                          <p:cTn id="21" fill="hold">
                            <p:stCondLst>
                              <p:cond delay="1500"/>
                            </p:stCondLst>
                            <p:childTnLst>
                              <p:par>
                                <p:cTn id="22" presetID="10" presetClass="entr" presetSubtype="0" fill="hold" nodeType="afterEffect">
                                  <p:stCondLst>
                                    <p:cond delay="0"/>
                                  </p:stCondLst>
                                  <p:childTnLst>
                                    <p:set>
                                      <p:cBhvr>
                                        <p:cTn id="23" dur="1" fill="hold">
                                          <p:stCondLst>
                                            <p:cond delay="0"/>
                                          </p:stCondLst>
                                        </p:cTn>
                                        <p:tgtEl>
                                          <p:spTgt spid="4096"/>
                                        </p:tgtEl>
                                        <p:attrNameLst>
                                          <p:attrName>style.visibility</p:attrName>
                                        </p:attrNameLst>
                                      </p:cBhvr>
                                      <p:to>
                                        <p:strVal val="visible"/>
                                      </p:to>
                                    </p:set>
                                    <p:animEffect transition="in" filter="fade">
                                      <p:cBhvr>
                                        <p:cTn id="24" dur="500"/>
                                        <p:tgtEl>
                                          <p:spTgt spid="4096"/>
                                        </p:tgtEl>
                                      </p:cBhvr>
                                    </p:animEffect>
                                  </p:childTnLst>
                                </p:cTn>
                              </p:par>
                            </p:childTnLst>
                          </p:cTn>
                        </p:par>
                        <p:par>
                          <p:cTn id="25" fill="hold">
                            <p:stCondLst>
                              <p:cond delay="2000"/>
                            </p:stCondLst>
                            <p:childTnLst>
                              <p:par>
                                <p:cTn id="26" presetID="10" presetClass="entr" presetSubtype="0" fill="hold" nodeType="afterEffect">
                                  <p:stCondLst>
                                    <p:cond delay="0"/>
                                  </p:stCondLst>
                                  <p:childTnLst>
                                    <p:set>
                                      <p:cBhvr>
                                        <p:cTn id="27" dur="1" fill="hold">
                                          <p:stCondLst>
                                            <p:cond delay="0"/>
                                          </p:stCondLst>
                                        </p:cTn>
                                        <p:tgtEl>
                                          <p:spTgt spid="4097"/>
                                        </p:tgtEl>
                                        <p:attrNameLst>
                                          <p:attrName>style.visibility</p:attrName>
                                        </p:attrNameLst>
                                      </p:cBhvr>
                                      <p:to>
                                        <p:strVal val="visible"/>
                                      </p:to>
                                    </p:set>
                                    <p:animEffect transition="in" filter="fade">
                                      <p:cBhvr>
                                        <p:cTn id="28" dur="500"/>
                                        <p:tgtEl>
                                          <p:spTgt spid="4097"/>
                                        </p:tgtEl>
                                      </p:cBhvr>
                                    </p:animEffect>
                                  </p:childTnLst>
                                </p:cTn>
                              </p:par>
                            </p:childTnLst>
                          </p:cTn>
                        </p:par>
                        <p:par>
                          <p:cTn id="29" fill="hold">
                            <p:stCondLst>
                              <p:cond delay="2500"/>
                            </p:stCondLst>
                            <p:childTnLst>
                              <p:par>
                                <p:cTn id="30" presetID="10" presetClass="entr" presetSubtype="0" fill="hold" nodeType="afterEffect">
                                  <p:stCondLst>
                                    <p:cond delay="0"/>
                                  </p:stCondLst>
                                  <p:childTnLst>
                                    <p:set>
                                      <p:cBhvr>
                                        <p:cTn id="31" dur="1" fill="hold">
                                          <p:stCondLst>
                                            <p:cond delay="0"/>
                                          </p:stCondLst>
                                        </p:cTn>
                                        <p:tgtEl>
                                          <p:spTgt spid="4098"/>
                                        </p:tgtEl>
                                        <p:attrNameLst>
                                          <p:attrName>style.visibility</p:attrName>
                                        </p:attrNameLst>
                                      </p:cBhvr>
                                      <p:to>
                                        <p:strVal val="visible"/>
                                      </p:to>
                                    </p:set>
                                    <p:animEffect transition="in" filter="fade">
                                      <p:cBhvr>
                                        <p:cTn id="32" dur="500"/>
                                        <p:tgtEl>
                                          <p:spTgt spid="409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fade">
                                      <p:cBhvr>
                                        <p:cTn id="37" dur="500"/>
                                        <p:tgtEl>
                                          <p:spTgt spid="29"/>
                                        </p:tgtEl>
                                      </p:cBhvr>
                                    </p:animEffect>
                                  </p:childTnLst>
                                </p:cTn>
                              </p:par>
                              <p:par>
                                <p:cTn id="38" presetID="10" presetClass="entr" presetSubtype="0" fill="hold" nodeType="withEffect">
                                  <p:stCondLst>
                                    <p:cond delay="0"/>
                                  </p:stCondLst>
                                  <p:childTnLst>
                                    <p:set>
                                      <p:cBhvr>
                                        <p:cTn id="39" dur="1" fill="hold">
                                          <p:stCondLst>
                                            <p:cond delay="0"/>
                                          </p:stCondLst>
                                        </p:cTn>
                                        <p:tgtEl>
                                          <p:spTgt spid="4099"/>
                                        </p:tgtEl>
                                        <p:attrNameLst>
                                          <p:attrName>style.visibility</p:attrName>
                                        </p:attrNameLst>
                                      </p:cBhvr>
                                      <p:to>
                                        <p:strVal val="visible"/>
                                      </p:to>
                                    </p:set>
                                    <p:animEffect transition="in" filter="fade">
                                      <p:cBhvr>
                                        <p:cTn id="40" dur="500"/>
                                        <p:tgtEl>
                                          <p:spTgt spid="4099"/>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0"/>
                                        </p:tgtEl>
                                        <p:attrNameLst>
                                          <p:attrName>style.visibility</p:attrName>
                                        </p:attrNameLst>
                                      </p:cBhvr>
                                      <p:to>
                                        <p:strVal val="visible"/>
                                      </p:to>
                                    </p:set>
                                    <p:animEffect transition="in" filter="fade">
                                      <p:cBhvr>
                                        <p:cTn id="45" dur="500"/>
                                        <p:tgtEl>
                                          <p:spTgt spid="30"/>
                                        </p:tgtEl>
                                      </p:cBhvr>
                                    </p:animEffect>
                                  </p:childTnLst>
                                </p:cTn>
                              </p:par>
                              <p:par>
                                <p:cTn id="46" presetID="10" presetClass="entr" presetSubtype="0" fill="hold" nodeType="withEffect">
                                  <p:stCondLst>
                                    <p:cond delay="0"/>
                                  </p:stCondLst>
                                  <p:childTnLst>
                                    <p:set>
                                      <p:cBhvr>
                                        <p:cTn id="47" dur="1" fill="hold">
                                          <p:stCondLst>
                                            <p:cond delay="0"/>
                                          </p:stCondLst>
                                        </p:cTn>
                                        <p:tgtEl>
                                          <p:spTgt spid="249860"/>
                                        </p:tgtEl>
                                        <p:attrNameLst>
                                          <p:attrName>style.visibility</p:attrName>
                                        </p:attrNameLst>
                                      </p:cBhvr>
                                      <p:to>
                                        <p:strVal val="visible"/>
                                      </p:to>
                                    </p:set>
                                    <p:animEffect transition="in" filter="fade">
                                      <p:cBhvr>
                                        <p:cTn id="48" dur="500"/>
                                        <p:tgtEl>
                                          <p:spTgt spid="2498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MC evaluation of the path integral</a:t>
            </a:r>
            <a:endParaRPr lang="en-US" dirty="0"/>
          </a:p>
        </p:txBody>
      </p:sp>
      <p:sp>
        <p:nvSpPr>
          <p:cNvPr id="3" name="Zástupný symbol pro obsah 2"/>
          <p:cNvSpPr>
            <a:spLocks noGrp="1"/>
          </p:cNvSpPr>
          <p:nvPr>
            <p:ph idx="1"/>
          </p:nvPr>
        </p:nvSpPr>
        <p:spPr/>
        <p:txBody>
          <a:bodyPr/>
          <a:lstStyle/>
          <a:p>
            <a:endParaRPr lang="en-US" dirty="0" smtClean="0"/>
          </a:p>
          <a:p>
            <a:endParaRPr lang="en-US" dirty="0" smtClean="0"/>
          </a:p>
          <a:p>
            <a:endParaRPr lang="en-US" dirty="0" smtClean="0"/>
          </a:p>
          <a:p>
            <a:endParaRPr lang="en-US" dirty="0" smtClean="0"/>
          </a:p>
          <a:p>
            <a:r>
              <a:rPr lang="en-US" dirty="0" smtClean="0"/>
              <a:t>Sample path </a:t>
            </a:r>
            <a:r>
              <a:rPr lang="en-US" b="1" dirty="0" smtClean="0"/>
              <a:t>  </a:t>
            </a:r>
            <a:r>
              <a:rPr lang="en-US" dirty="0" smtClean="0"/>
              <a:t>  from some distribution with PDF</a:t>
            </a:r>
          </a:p>
          <a:p>
            <a:endParaRPr lang="en-US" dirty="0" smtClean="0"/>
          </a:p>
          <a:p>
            <a:r>
              <a:rPr lang="en-US" dirty="0" smtClean="0"/>
              <a:t>Evaluate the probability density</a:t>
            </a:r>
          </a:p>
          <a:p>
            <a:endParaRPr lang="en-US" dirty="0" smtClean="0"/>
          </a:p>
          <a:p>
            <a:r>
              <a:rPr lang="en-US" dirty="0" smtClean="0"/>
              <a:t>Evaluate the integrand</a:t>
            </a:r>
          </a:p>
          <a:p>
            <a:pPr lvl="1"/>
            <a:endParaRPr lang="en-US" dirty="0" smtClean="0"/>
          </a:p>
        </p:txBody>
      </p:sp>
      <p:sp>
        <p:nvSpPr>
          <p:cNvPr id="5" name="TextBox 19"/>
          <p:cNvSpPr txBox="1"/>
          <p:nvPr/>
        </p:nvSpPr>
        <p:spPr>
          <a:xfrm>
            <a:off x="4713172" y="4820959"/>
            <a:ext cx="792088" cy="1200329"/>
          </a:xfrm>
          <a:prstGeom prst="rect">
            <a:avLst/>
          </a:prstGeom>
          <a:noFill/>
        </p:spPr>
        <p:txBody>
          <a:bodyPr wrap="square" rtlCol="0">
            <a:spAutoFit/>
          </a:bodyPr>
          <a:lstStyle/>
          <a:p>
            <a:r>
              <a:rPr lang="en-US" sz="7200" b="1" dirty="0" smtClean="0">
                <a:solidFill>
                  <a:schemeClr val="accent1"/>
                </a:solidFill>
                <a:latin typeface="+mn-lt"/>
                <a:sym typeface="Wingdings"/>
              </a:rPr>
              <a:t></a:t>
            </a:r>
            <a:endParaRPr lang="en-US" sz="7200" b="1" dirty="0" smtClean="0">
              <a:solidFill>
                <a:schemeClr val="accent1"/>
              </a:solidFill>
              <a:latin typeface="+mn-lt"/>
            </a:endParaRPr>
          </a:p>
        </p:txBody>
      </p:sp>
      <p:sp>
        <p:nvSpPr>
          <p:cNvPr id="6" name="TextBox 19"/>
          <p:cNvSpPr txBox="1"/>
          <p:nvPr/>
        </p:nvSpPr>
        <p:spPr>
          <a:xfrm>
            <a:off x="8210500" y="2996952"/>
            <a:ext cx="504056" cy="1107996"/>
          </a:xfrm>
          <a:prstGeom prst="rect">
            <a:avLst/>
          </a:prstGeom>
          <a:noFill/>
        </p:spPr>
        <p:txBody>
          <a:bodyPr wrap="square" rtlCol="0">
            <a:spAutoFit/>
          </a:bodyPr>
          <a:lstStyle/>
          <a:p>
            <a:r>
              <a:rPr lang="en-US" sz="6600" b="1" dirty="0" smtClean="0">
                <a:solidFill>
                  <a:schemeClr val="accent2"/>
                </a:solidFill>
                <a:latin typeface="+mn-lt"/>
                <a:sym typeface="Wingdings"/>
              </a:rPr>
              <a:t>?</a:t>
            </a:r>
            <a:endParaRPr lang="en-US" sz="6600" b="1" dirty="0" smtClean="0">
              <a:solidFill>
                <a:schemeClr val="accent2"/>
              </a:solidFill>
              <a:latin typeface="+mn-lt"/>
            </a:endParaRPr>
          </a:p>
        </p:txBody>
      </p:sp>
      <p:sp>
        <p:nvSpPr>
          <p:cNvPr id="7" name="TextBox 19"/>
          <p:cNvSpPr txBox="1"/>
          <p:nvPr/>
        </p:nvSpPr>
        <p:spPr>
          <a:xfrm>
            <a:off x="5906244" y="3886130"/>
            <a:ext cx="504056" cy="1107996"/>
          </a:xfrm>
          <a:prstGeom prst="rect">
            <a:avLst/>
          </a:prstGeom>
          <a:noFill/>
        </p:spPr>
        <p:txBody>
          <a:bodyPr wrap="square" rtlCol="0">
            <a:spAutoFit/>
          </a:bodyPr>
          <a:lstStyle/>
          <a:p>
            <a:r>
              <a:rPr lang="en-US" sz="6600" b="1" dirty="0" smtClean="0">
                <a:solidFill>
                  <a:schemeClr val="accent2"/>
                </a:solidFill>
                <a:latin typeface="+mn-lt"/>
                <a:sym typeface="Wingdings"/>
              </a:rPr>
              <a:t>?</a:t>
            </a:r>
            <a:endParaRPr lang="en-US" sz="6600" b="1" dirty="0" smtClean="0">
              <a:solidFill>
                <a:schemeClr val="accent2"/>
              </a:solidFill>
              <a:latin typeface="+mn-lt"/>
            </a:endParaRPr>
          </a:p>
        </p:txBody>
      </p:sp>
      <p:graphicFrame>
        <p:nvGraphicFramePr>
          <p:cNvPr id="11" name="Object 2"/>
          <p:cNvGraphicFramePr>
            <a:graphicFrameLocks noChangeAspect="1"/>
          </p:cNvGraphicFramePr>
          <p:nvPr/>
        </p:nvGraphicFramePr>
        <p:xfrm>
          <a:off x="2602444" y="3380736"/>
          <a:ext cx="347663" cy="411162"/>
        </p:xfrm>
        <a:graphic>
          <a:graphicData uri="http://schemas.openxmlformats.org/presentationml/2006/ole">
            <p:oleObj spid="_x0000_s46083" name="Rovnice" r:id="rId4" imgW="139680" imgH="164880" progId="Equation.3">
              <p:embed/>
            </p:oleObj>
          </a:graphicData>
        </a:graphic>
      </p:graphicFrame>
      <p:graphicFrame>
        <p:nvGraphicFramePr>
          <p:cNvPr id="12" name="Object 2"/>
          <p:cNvGraphicFramePr>
            <a:graphicFrameLocks noChangeAspect="1"/>
          </p:cNvGraphicFramePr>
          <p:nvPr/>
        </p:nvGraphicFramePr>
        <p:xfrm>
          <a:off x="7402513" y="3336925"/>
          <a:ext cx="855662" cy="508000"/>
        </p:xfrm>
        <a:graphic>
          <a:graphicData uri="http://schemas.openxmlformats.org/presentationml/2006/ole">
            <p:oleObj spid="_x0000_s46084" name="Rovnice" r:id="rId5" imgW="342720" imgH="203040" progId="Equation.3">
              <p:embed/>
            </p:oleObj>
          </a:graphicData>
        </a:graphic>
      </p:graphicFrame>
      <p:graphicFrame>
        <p:nvGraphicFramePr>
          <p:cNvPr id="46085" name="Object 5"/>
          <p:cNvGraphicFramePr>
            <a:graphicFrameLocks noChangeAspect="1"/>
          </p:cNvGraphicFramePr>
          <p:nvPr/>
        </p:nvGraphicFramePr>
        <p:xfrm>
          <a:off x="5148263" y="4221163"/>
          <a:ext cx="855662" cy="508000"/>
        </p:xfrm>
        <a:graphic>
          <a:graphicData uri="http://schemas.openxmlformats.org/presentationml/2006/ole">
            <p:oleObj spid="_x0000_s46085" name="Rovnice" r:id="rId6" imgW="342720" imgH="203040" progId="Equation.3">
              <p:embed/>
            </p:oleObj>
          </a:graphicData>
        </a:graphic>
      </p:graphicFrame>
      <p:graphicFrame>
        <p:nvGraphicFramePr>
          <p:cNvPr id="46086" name="Object 6"/>
          <p:cNvGraphicFramePr>
            <a:graphicFrameLocks noChangeAspect="1"/>
          </p:cNvGraphicFramePr>
          <p:nvPr/>
        </p:nvGraphicFramePr>
        <p:xfrm>
          <a:off x="3886200" y="5073650"/>
          <a:ext cx="949325" cy="603250"/>
        </p:xfrm>
        <a:graphic>
          <a:graphicData uri="http://schemas.openxmlformats.org/presentationml/2006/ole">
            <p:oleObj spid="_x0000_s46086" name="Rovnice" r:id="rId7" imgW="380880" imgH="241200" progId="Equation.3">
              <p:embed/>
            </p:oleObj>
          </a:graphicData>
        </a:graphic>
      </p:graphicFrame>
      <p:sp>
        <p:nvSpPr>
          <p:cNvPr id="15" name="Obdélník 14"/>
          <p:cNvSpPr/>
          <p:nvPr/>
        </p:nvSpPr>
        <p:spPr>
          <a:xfrm>
            <a:off x="971600" y="1844824"/>
            <a:ext cx="3240360" cy="864096"/>
          </a:xfrm>
          <a:prstGeom prst="rect">
            <a:avLst/>
          </a:prstGeom>
          <a:noFill/>
          <a:ln w="635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ovéPole 15"/>
          <p:cNvSpPr txBox="1"/>
          <p:nvPr/>
        </p:nvSpPr>
        <p:spPr>
          <a:xfrm>
            <a:off x="611560" y="1196752"/>
            <a:ext cx="2239716" cy="461665"/>
          </a:xfrm>
          <a:prstGeom prst="rect">
            <a:avLst/>
          </a:prstGeom>
          <a:noFill/>
        </p:spPr>
        <p:txBody>
          <a:bodyPr wrap="none" rtlCol="0">
            <a:spAutoFit/>
          </a:bodyPr>
          <a:lstStyle/>
          <a:p>
            <a:r>
              <a:rPr lang="en-US" sz="2400" b="1" dirty="0" smtClean="0">
                <a:solidFill>
                  <a:schemeClr val="tx2"/>
                </a:solidFill>
                <a:latin typeface="+mn-lt"/>
              </a:rPr>
              <a:t>Path integral</a:t>
            </a:r>
            <a:endParaRPr lang="cs-CZ" sz="2400" b="1" dirty="0" smtClean="0">
              <a:solidFill>
                <a:schemeClr val="tx2"/>
              </a:solidFill>
              <a:latin typeface="+mn-lt"/>
            </a:endParaRPr>
          </a:p>
        </p:txBody>
      </p:sp>
      <p:graphicFrame>
        <p:nvGraphicFramePr>
          <p:cNvPr id="17" name="Object 4"/>
          <p:cNvGraphicFramePr>
            <a:graphicFrameLocks noChangeAspect="1"/>
          </p:cNvGraphicFramePr>
          <p:nvPr/>
        </p:nvGraphicFramePr>
        <p:xfrm>
          <a:off x="1043608" y="1916832"/>
          <a:ext cx="3081338" cy="730250"/>
        </p:xfrm>
        <a:graphic>
          <a:graphicData uri="http://schemas.openxmlformats.org/presentationml/2006/ole">
            <p:oleObj spid="_x0000_s46087" name="Rovnice" r:id="rId8" imgW="1206500" imgH="292100" progId="Equation.3">
              <p:embed/>
            </p:oleObj>
          </a:graphicData>
        </a:graphic>
      </p:graphicFrame>
      <p:grpSp>
        <p:nvGrpSpPr>
          <p:cNvPr id="24" name="Skupina 23"/>
          <p:cNvGrpSpPr/>
          <p:nvPr/>
        </p:nvGrpSpPr>
        <p:grpSpPr>
          <a:xfrm>
            <a:off x="5220072" y="1196752"/>
            <a:ext cx="2880320" cy="1728192"/>
            <a:chOff x="5220072" y="1052736"/>
            <a:chExt cx="2880320" cy="1728192"/>
          </a:xfrm>
        </p:grpSpPr>
        <p:grpSp>
          <p:nvGrpSpPr>
            <p:cNvPr id="25" name="Skupina 4"/>
            <p:cNvGrpSpPr/>
            <p:nvPr/>
          </p:nvGrpSpPr>
          <p:grpSpPr>
            <a:xfrm>
              <a:off x="5868144" y="1628800"/>
              <a:ext cx="2232248" cy="1152128"/>
              <a:chOff x="1331640" y="1412776"/>
              <a:chExt cx="2232248" cy="1152128"/>
            </a:xfrm>
          </p:grpSpPr>
          <p:graphicFrame>
            <p:nvGraphicFramePr>
              <p:cNvPr id="31" name="Object 2"/>
              <p:cNvGraphicFramePr>
                <a:graphicFrameLocks noChangeAspect="1"/>
              </p:cNvGraphicFramePr>
              <p:nvPr/>
            </p:nvGraphicFramePr>
            <p:xfrm>
              <a:off x="1331640" y="1412776"/>
              <a:ext cx="1998662" cy="1109662"/>
            </p:xfrm>
            <a:graphic>
              <a:graphicData uri="http://schemas.openxmlformats.org/presentationml/2006/ole">
                <p:oleObj spid="_x0000_s46088" name="Rovnice" r:id="rId9" imgW="799920" imgH="444240" progId="Equation.3">
                  <p:embed/>
                </p:oleObj>
              </a:graphicData>
            </a:graphic>
          </p:graphicFrame>
          <p:sp>
            <p:nvSpPr>
              <p:cNvPr id="32" name="Obdélník 31"/>
              <p:cNvSpPr/>
              <p:nvPr/>
            </p:nvSpPr>
            <p:spPr>
              <a:xfrm>
                <a:off x="1331640" y="1412776"/>
                <a:ext cx="2232248" cy="1152128"/>
              </a:xfrm>
              <a:prstGeom prst="rect">
                <a:avLst/>
              </a:prstGeom>
              <a:noFill/>
              <a:ln w="635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TextovéPole 25"/>
            <p:cNvSpPr txBox="1"/>
            <p:nvPr/>
          </p:nvSpPr>
          <p:spPr>
            <a:xfrm>
              <a:off x="5220072" y="1052736"/>
              <a:ext cx="2335896" cy="461665"/>
            </a:xfrm>
            <a:prstGeom prst="rect">
              <a:avLst/>
            </a:prstGeom>
            <a:noFill/>
          </p:spPr>
          <p:txBody>
            <a:bodyPr wrap="none" rtlCol="0">
              <a:spAutoFit/>
            </a:bodyPr>
            <a:lstStyle/>
            <a:p>
              <a:r>
                <a:rPr lang="en-US" sz="2400" b="1" dirty="0" smtClean="0">
                  <a:solidFill>
                    <a:schemeClr val="tx2"/>
                  </a:solidFill>
                  <a:latin typeface="+mn-lt"/>
                </a:rPr>
                <a:t>MC estimator</a:t>
              </a:r>
              <a:endParaRPr lang="cs-CZ" sz="2400" b="1" dirty="0" smtClean="0">
                <a:solidFill>
                  <a:schemeClr val="tx2"/>
                </a:solidFill>
                <a:latin typeface="+mn-lt"/>
              </a:endParaRPr>
            </a:p>
          </p:txBody>
        </p:sp>
      </p:grpSp>
      <p:sp>
        <p:nvSpPr>
          <p:cNvPr id="20" name="Zástupný symbol pro číslo snímku 19"/>
          <p:cNvSpPr>
            <a:spLocks noGrp="1"/>
          </p:cNvSpPr>
          <p:nvPr>
            <p:ph type="sldNum" sz="quarter" idx="12"/>
          </p:nvPr>
        </p:nvSpPr>
        <p:spPr/>
        <p:txBody>
          <a:bodyPr/>
          <a:lstStyle/>
          <a:p>
            <a:pPr>
              <a:defRPr/>
            </a:pPr>
            <a:fld id="{81494967-73EE-4A75-A827-47B02327E019}" type="slidenum">
              <a:rPr lang="en-US" altLang="en-US" smtClean="0"/>
              <a:pPr>
                <a:defRPr/>
              </a:pPr>
              <a:t>14</a:t>
            </a:fld>
            <a:endParaRPr lang="en-US" altLang="en-US"/>
          </a:p>
        </p:txBody>
      </p:sp>
      <p:sp>
        <p:nvSpPr>
          <p:cNvPr id="23" name="Zástupný symbol pro zápatí 22"/>
          <p:cNvSpPr>
            <a:spLocks noGrp="1"/>
          </p:cNvSpPr>
          <p:nvPr>
            <p:ph type="ftr" sz="quarter" idx="11"/>
          </p:nvPr>
        </p:nvSpPr>
        <p:spPr/>
        <p:txBody>
          <a:bodyPr/>
          <a:lstStyle/>
          <a:p>
            <a:pPr>
              <a:defRPr/>
            </a:pPr>
            <a:r>
              <a:rPr lang="en-US" altLang="en-US" smtClean="0"/>
              <a:t>Course: Recent Advances in Light Transport Simulation</a:t>
            </a:r>
            <a:br>
              <a:rPr lang="en-US" altLang="en-US" smtClean="0"/>
            </a:br>
            <a:r>
              <a:rPr lang="en-US" altLang="en-US" i="1" smtClean="0"/>
              <a:t>Jaroslav Křivánek</a:t>
            </a:r>
            <a:r>
              <a:rPr lang="en-US" altLang="en-US" b="1" smtClean="0"/>
              <a:t> </a:t>
            </a:r>
            <a:r>
              <a:rPr lang="en-US" altLang="en-US" smtClean="0"/>
              <a:t>- Path Integral Formulation of Light Transport</a:t>
            </a:r>
            <a:endParaRPr lang="en-US" alt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par>
                                <p:cTn id="16" presetID="10" presetClass="entr" presetSubtype="0"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46085"/>
                                        </p:tgtEl>
                                        <p:attrNameLst>
                                          <p:attrName>style.visibility</p:attrName>
                                        </p:attrNameLst>
                                      </p:cBhvr>
                                      <p:to>
                                        <p:strVal val="visible"/>
                                      </p:to>
                                    </p:set>
                                    <p:animEffect transition="in" filter="fade">
                                      <p:cBhvr>
                                        <p:cTn id="26" dur="500"/>
                                        <p:tgtEl>
                                          <p:spTgt spid="46085"/>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46086"/>
                                        </p:tgtEl>
                                        <p:attrNameLst>
                                          <p:attrName>style.visibility</p:attrName>
                                        </p:attrNameLst>
                                      </p:cBhvr>
                                      <p:to>
                                        <p:strVal val="visible"/>
                                      </p:to>
                                    </p:set>
                                    <p:animEffect transition="in" filter="fade">
                                      <p:cBhvr>
                                        <p:cTn id="34" dur="500"/>
                                        <p:tgtEl>
                                          <p:spTgt spid="46086"/>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fade">
                                      <p:cBhvr>
                                        <p:cTn id="39" dur="500"/>
                                        <p:tgtEl>
                                          <p:spTgt spid="5"/>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fade">
                                      <p:cBhvr>
                                        <p:cTn id="44" dur="500"/>
                                        <p:tgtEl>
                                          <p:spTgt spid="7"/>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fade">
                                      <p:cBhvr>
                                        <p:cTn id="4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Algorithms = different path sampling techniques</a:t>
            </a:r>
            <a:endParaRPr lang="cs-CZ" dirty="0" smtClean="0"/>
          </a:p>
        </p:txBody>
      </p:sp>
      <p:sp>
        <p:nvSpPr>
          <p:cNvPr id="4" name="Title 3"/>
          <p:cNvSpPr>
            <a:spLocks noGrp="1"/>
          </p:cNvSpPr>
          <p:nvPr>
            <p:ph type="title"/>
          </p:nvPr>
        </p:nvSpPr>
        <p:spPr/>
        <p:txBody>
          <a:bodyPr/>
          <a:lstStyle/>
          <a:p>
            <a:r>
              <a:rPr lang="en-US" dirty="0" smtClean="0"/>
              <a:t>Path sampling</a:t>
            </a:r>
            <a:endParaRPr lang="cs-CZ" dirty="0"/>
          </a:p>
        </p:txBody>
      </p:sp>
      <p:sp>
        <p:nvSpPr>
          <p:cNvPr id="6" name="Zástupný symbol pro číslo snímku 5"/>
          <p:cNvSpPr>
            <a:spLocks noGrp="1"/>
          </p:cNvSpPr>
          <p:nvPr>
            <p:ph type="sldNum" sz="quarter" idx="12"/>
          </p:nvPr>
        </p:nvSpPr>
        <p:spPr/>
        <p:txBody>
          <a:bodyPr/>
          <a:lstStyle/>
          <a:p>
            <a:pPr>
              <a:defRPr/>
            </a:pPr>
            <a:fld id="{81494967-73EE-4A75-A827-47B02327E019}" type="slidenum">
              <a:rPr lang="en-US" altLang="en-US" smtClean="0"/>
              <a:pPr>
                <a:defRPr/>
              </a:pPr>
              <a:t>15</a:t>
            </a:fld>
            <a:endParaRPr lang="en-US" altLang="en-US"/>
          </a:p>
        </p:txBody>
      </p:sp>
      <p:sp>
        <p:nvSpPr>
          <p:cNvPr id="9" name="Zástupný symbol pro zápatí 8"/>
          <p:cNvSpPr>
            <a:spLocks noGrp="1"/>
          </p:cNvSpPr>
          <p:nvPr>
            <p:ph type="ftr" sz="quarter" idx="11"/>
          </p:nvPr>
        </p:nvSpPr>
        <p:spPr/>
        <p:txBody>
          <a:bodyPr/>
          <a:lstStyle/>
          <a:p>
            <a:pPr>
              <a:defRPr/>
            </a:pPr>
            <a:r>
              <a:rPr lang="en-US" altLang="en-US" smtClean="0"/>
              <a:t>Course: Recent Advances in Light Transport Simulation</a:t>
            </a:r>
            <a:br>
              <a:rPr lang="en-US" altLang="en-US" smtClean="0"/>
            </a:br>
            <a:r>
              <a:rPr lang="en-US" altLang="en-US" i="1" smtClean="0"/>
              <a:t>Jaroslav Křivánek</a:t>
            </a:r>
            <a:r>
              <a:rPr lang="en-US" altLang="en-US" b="1" smtClean="0"/>
              <a:t> </a:t>
            </a:r>
            <a:r>
              <a:rPr lang="en-US" altLang="en-US" smtClean="0"/>
              <a:t>- Path Integral Formulation of Light Transport</a:t>
            </a:r>
            <a:endParaRPr lang="en-US" altLang="en-US" dirty="0"/>
          </a:p>
        </p:txBody>
      </p:sp>
    </p:spTree>
    <p:extLst>
      <p:ext uri="{BB962C8B-B14F-4D97-AF65-F5344CB8AC3E}">
        <p14:creationId xmlns:p14="http://schemas.microsoft.com/office/powerpoint/2010/main" xmlns="" val="1705563449"/>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Algorithms = different path sampling techniques</a:t>
            </a:r>
            <a:endParaRPr lang="cs-CZ" dirty="0" smtClean="0"/>
          </a:p>
          <a:p>
            <a:pPr lvl="1"/>
            <a:endParaRPr lang="en-US" dirty="0" smtClean="0"/>
          </a:p>
          <a:p>
            <a:pPr lvl="1"/>
            <a:r>
              <a:rPr lang="en-US" b="1" dirty="0" smtClean="0"/>
              <a:t>Path tracing</a:t>
            </a:r>
            <a:endParaRPr lang="cs-CZ" b="1" dirty="0" smtClean="0"/>
          </a:p>
        </p:txBody>
      </p:sp>
      <p:sp>
        <p:nvSpPr>
          <p:cNvPr id="4" name="Title 3"/>
          <p:cNvSpPr>
            <a:spLocks noGrp="1"/>
          </p:cNvSpPr>
          <p:nvPr>
            <p:ph type="title"/>
          </p:nvPr>
        </p:nvSpPr>
        <p:spPr/>
        <p:txBody>
          <a:bodyPr/>
          <a:lstStyle/>
          <a:p>
            <a:r>
              <a:rPr lang="en-US" dirty="0" smtClean="0"/>
              <a:t>Path sampling</a:t>
            </a:r>
            <a:endParaRPr lang="cs-CZ" dirty="0"/>
          </a:p>
        </p:txBody>
      </p:sp>
      <p:grpSp>
        <p:nvGrpSpPr>
          <p:cNvPr id="3" name="Skupina 36"/>
          <p:cNvGrpSpPr/>
          <p:nvPr/>
        </p:nvGrpSpPr>
        <p:grpSpPr>
          <a:xfrm>
            <a:off x="4561656" y="2161456"/>
            <a:ext cx="3888432" cy="4320480"/>
            <a:chOff x="2285833" y="1743075"/>
            <a:chExt cx="4364279" cy="4819650"/>
          </a:xfr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a:effectLst/>
        </p:grpSpPr>
        <p:sp>
          <p:nvSpPr>
            <p:cNvPr id="38" name="Volný tvar 37"/>
            <p:cNvSpPr/>
            <p:nvPr/>
          </p:nvSpPr>
          <p:spPr>
            <a:xfrm>
              <a:off x="2285833" y="1743740"/>
              <a:ext cx="4359515" cy="1073888"/>
            </a:xfrm>
            <a:custGeom>
              <a:avLst/>
              <a:gdLst>
                <a:gd name="connsiteX0" fmla="*/ 0 w 4338084"/>
                <a:gd name="connsiteY0" fmla="*/ 191386 h 1073888"/>
                <a:gd name="connsiteX1" fmla="*/ 4338084 w 4338084"/>
                <a:gd name="connsiteY1" fmla="*/ 0 h 1073888"/>
                <a:gd name="connsiteX2" fmla="*/ 3391786 w 4338084"/>
                <a:gd name="connsiteY2" fmla="*/ 104199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1786 w 4338084"/>
                <a:gd name="connsiteY2" fmla="*/ 106104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4167 w 4338084"/>
                <a:gd name="connsiteY2" fmla="*/ 1061040 h 1073888"/>
                <a:gd name="connsiteX3" fmla="*/ 946298 w 4338084"/>
                <a:gd name="connsiteY3" fmla="*/ 1073888 h 1073888"/>
                <a:gd name="connsiteX4" fmla="*/ 0 w 4338084"/>
                <a:gd name="connsiteY4" fmla="*/ 191386 h 1073888"/>
                <a:gd name="connsiteX0" fmla="*/ 0 w 4359515"/>
                <a:gd name="connsiteY0" fmla="*/ 191386 h 1073888"/>
                <a:gd name="connsiteX1" fmla="*/ 4359515 w 4359515"/>
                <a:gd name="connsiteY1" fmla="*/ 0 h 1073888"/>
                <a:gd name="connsiteX2" fmla="*/ 3415598 w 4359515"/>
                <a:gd name="connsiteY2" fmla="*/ 1061040 h 1073888"/>
                <a:gd name="connsiteX3" fmla="*/ 967729 w 4359515"/>
                <a:gd name="connsiteY3" fmla="*/ 1073888 h 1073888"/>
                <a:gd name="connsiteX4" fmla="*/ 0 w 4359515"/>
                <a:gd name="connsiteY4" fmla="*/ 191386 h 107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515" h="1073888">
                  <a:moveTo>
                    <a:pt x="0" y="191386"/>
                  </a:moveTo>
                  <a:lnTo>
                    <a:pt x="4359515" y="0"/>
                  </a:lnTo>
                  <a:lnTo>
                    <a:pt x="3415598" y="1061040"/>
                  </a:lnTo>
                  <a:lnTo>
                    <a:pt x="967729" y="1073888"/>
                  </a:lnTo>
                  <a:lnTo>
                    <a:pt x="0" y="191386"/>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Volný tvar 38"/>
            <p:cNvSpPr/>
            <p:nvPr/>
          </p:nvSpPr>
          <p:spPr>
            <a:xfrm>
              <a:off x="2286000" y="1935126"/>
              <a:ext cx="968836" cy="4114800"/>
            </a:xfrm>
            <a:custGeom>
              <a:avLst/>
              <a:gdLst>
                <a:gd name="connsiteX0" fmla="*/ 10633 w 956930"/>
                <a:gd name="connsiteY0" fmla="*/ 4114800 h 4114800"/>
                <a:gd name="connsiteX1" fmla="*/ 946298 w 956930"/>
                <a:gd name="connsiteY1" fmla="*/ 3285460 h 4114800"/>
                <a:gd name="connsiteX2" fmla="*/ 956930 w 956930"/>
                <a:gd name="connsiteY2" fmla="*/ 893134 h 4114800"/>
                <a:gd name="connsiteX3" fmla="*/ 0 w 956930"/>
                <a:gd name="connsiteY3" fmla="*/ 0 h 4114800"/>
                <a:gd name="connsiteX4" fmla="*/ 10633 w 956930"/>
                <a:gd name="connsiteY4" fmla="*/ 4114800 h 4114800"/>
                <a:gd name="connsiteX0" fmla="*/ 10633 w 968836"/>
                <a:gd name="connsiteY0" fmla="*/ 4114800 h 4114800"/>
                <a:gd name="connsiteX1" fmla="*/ 946298 w 968836"/>
                <a:gd name="connsiteY1" fmla="*/ 3285460 h 4114800"/>
                <a:gd name="connsiteX2" fmla="*/ 968836 w 968836"/>
                <a:gd name="connsiteY2" fmla="*/ 883609 h 4114800"/>
                <a:gd name="connsiteX3" fmla="*/ 0 w 968836"/>
                <a:gd name="connsiteY3" fmla="*/ 0 h 4114800"/>
                <a:gd name="connsiteX4" fmla="*/ 10633 w 968836"/>
                <a:gd name="connsiteY4" fmla="*/ 4114800 h 4114800"/>
                <a:gd name="connsiteX0" fmla="*/ 10633 w 968836"/>
                <a:gd name="connsiteY0" fmla="*/ 4114800 h 4114800"/>
                <a:gd name="connsiteX1" fmla="*/ 932010 w 968836"/>
                <a:gd name="connsiteY1" fmla="*/ 3306891 h 4114800"/>
                <a:gd name="connsiteX2" fmla="*/ 968836 w 968836"/>
                <a:gd name="connsiteY2" fmla="*/ 883609 h 4114800"/>
                <a:gd name="connsiteX3" fmla="*/ 0 w 968836"/>
                <a:gd name="connsiteY3" fmla="*/ 0 h 4114800"/>
                <a:gd name="connsiteX4" fmla="*/ 10633 w 968836"/>
                <a:gd name="connsiteY4" fmla="*/ 4114800 h 411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836" h="4114800">
                  <a:moveTo>
                    <a:pt x="10633" y="4114800"/>
                  </a:moveTo>
                  <a:lnTo>
                    <a:pt x="932010" y="3306891"/>
                  </a:lnTo>
                  <a:lnTo>
                    <a:pt x="968836" y="883609"/>
                  </a:lnTo>
                  <a:lnTo>
                    <a:pt x="0" y="0"/>
                  </a:lnTo>
                  <a:cubicBezTo>
                    <a:pt x="3544" y="1371600"/>
                    <a:pt x="7089" y="2743200"/>
                    <a:pt x="10633" y="4114800"/>
                  </a:cubicBez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Volný tvar 39"/>
            <p:cNvSpPr/>
            <p:nvPr/>
          </p:nvSpPr>
          <p:spPr>
            <a:xfrm>
              <a:off x="2296633" y="5238254"/>
              <a:ext cx="4353479" cy="1320927"/>
            </a:xfrm>
            <a:custGeom>
              <a:avLst/>
              <a:gdLst>
                <a:gd name="connsiteX0" fmla="*/ 0 w 4348716"/>
                <a:gd name="connsiteY0" fmla="*/ 861238 h 1360968"/>
                <a:gd name="connsiteX1" fmla="*/ 4348716 w 4348716"/>
                <a:gd name="connsiteY1" fmla="*/ 1360968 h 1360968"/>
                <a:gd name="connsiteX2" fmla="*/ 3370520 w 4348716"/>
                <a:gd name="connsiteY2" fmla="*/ 202019 h 1360968"/>
                <a:gd name="connsiteX3" fmla="*/ 1010093 w 4348716"/>
                <a:gd name="connsiteY3" fmla="*/ 0 h 1360968"/>
                <a:gd name="connsiteX4" fmla="*/ 0 w 4348716"/>
                <a:gd name="connsiteY4" fmla="*/ 861238 h 1360968"/>
                <a:gd name="connsiteX0" fmla="*/ 0 w 4348716"/>
                <a:gd name="connsiteY0" fmla="*/ 820726 h 1320456"/>
                <a:gd name="connsiteX1" fmla="*/ 4348716 w 4348716"/>
                <a:gd name="connsiteY1" fmla="*/ 1320456 h 1320456"/>
                <a:gd name="connsiteX2" fmla="*/ 3370520 w 4348716"/>
                <a:gd name="connsiteY2" fmla="*/ 161507 h 1320456"/>
                <a:gd name="connsiteX3" fmla="*/ 979223 w 4348716"/>
                <a:gd name="connsiteY3" fmla="*/ 0 h 1320456"/>
                <a:gd name="connsiteX4" fmla="*/ 0 w 4348716"/>
                <a:gd name="connsiteY4" fmla="*/ 820726 h 1320456"/>
                <a:gd name="connsiteX0" fmla="*/ 0 w 4348716"/>
                <a:gd name="connsiteY0" fmla="*/ 807146 h 1306876"/>
                <a:gd name="connsiteX1" fmla="*/ 4348716 w 4348716"/>
                <a:gd name="connsiteY1" fmla="*/ 1306876 h 1306876"/>
                <a:gd name="connsiteX2" fmla="*/ 3370520 w 4348716"/>
                <a:gd name="connsiteY2" fmla="*/ 147927 h 1306876"/>
                <a:gd name="connsiteX3" fmla="*/ 943009 w 4348716"/>
                <a:gd name="connsiteY3" fmla="*/ 0 h 1306876"/>
                <a:gd name="connsiteX4" fmla="*/ 0 w 4348716"/>
                <a:gd name="connsiteY4" fmla="*/ 807146 h 1306876"/>
                <a:gd name="connsiteX0" fmla="*/ 0 w 4348716"/>
                <a:gd name="connsiteY0" fmla="*/ 703031 h 1202761"/>
                <a:gd name="connsiteX1" fmla="*/ 4348716 w 4348716"/>
                <a:gd name="connsiteY1" fmla="*/ 1202761 h 1202761"/>
                <a:gd name="connsiteX2" fmla="*/ 3370520 w 4348716"/>
                <a:gd name="connsiteY2" fmla="*/ 43812 h 1202761"/>
                <a:gd name="connsiteX3" fmla="*/ 1164819 w 4348716"/>
                <a:gd name="connsiteY3" fmla="*/ 0 h 1202761"/>
                <a:gd name="connsiteX4" fmla="*/ 0 w 4348716"/>
                <a:gd name="connsiteY4" fmla="*/ 703031 h 1202761"/>
                <a:gd name="connsiteX0" fmla="*/ 0 w 4348716"/>
                <a:gd name="connsiteY0" fmla="*/ 811672 h 1311402"/>
                <a:gd name="connsiteX1" fmla="*/ 4348716 w 4348716"/>
                <a:gd name="connsiteY1" fmla="*/ 1311402 h 1311402"/>
                <a:gd name="connsiteX2" fmla="*/ 3370520 w 4348716"/>
                <a:gd name="connsiteY2" fmla="*/ 152453 h 1311402"/>
                <a:gd name="connsiteX3" fmla="*/ 920375 w 4348716"/>
                <a:gd name="connsiteY3" fmla="*/ 0 h 1311402"/>
                <a:gd name="connsiteX4" fmla="*/ 0 w 4348716"/>
                <a:gd name="connsiteY4" fmla="*/ 811672 h 1311402"/>
                <a:gd name="connsiteX0" fmla="*/ 0 w 4358241"/>
                <a:gd name="connsiteY0" fmla="*/ 811672 h 1325689"/>
                <a:gd name="connsiteX1" fmla="*/ 4358241 w 4358241"/>
                <a:gd name="connsiteY1" fmla="*/ 1325689 h 1325689"/>
                <a:gd name="connsiteX2" fmla="*/ 3370520 w 4358241"/>
                <a:gd name="connsiteY2" fmla="*/ 152453 h 1325689"/>
                <a:gd name="connsiteX3" fmla="*/ 920375 w 4358241"/>
                <a:gd name="connsiteY3" fmla="*/ 0 h 1325689"/>
                <a:gd name="connsiteX4" fmla="*/ 0 w 4358241"/>
                <a:gd name="connsiteY4" fmla="*/ 811672 h 1325689"/>
                <a:gd name="connsiteX0" fmla="*/ 0 w 4353479"/>
                <a:gd name="connsiteY0" fmla="*/ 811672 h 1320927"/>
                <a:gd name="connsiteX1" fmla="*/ 4353479 w 4353479"/>
                <a:gd name="connsiteY1" fmla="*/ 1320927 h 1320927"/>
                <a:gd name="connsiteX2" fmla="*/ 3370520 w 4353479"/>
                <a:gd name="connsiteY2" fmla="*/ 152453 h 1320927"/>
                <a:gd name="connsiteX3" fmla="*/ 920375 w 4353479"/>
                <a:gd name="connsiteY3" fmla="*/ 0 h 1320927"/>
                <a:gd name="connsiteX4" fmla="*/ 0 w 4353479"/>
                <a:gd name="connsiteY4" fmla="*/ 811672 h 1320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3479" h="1320927">
                  <a:moveTo>
                    <a:pt x="0" y="811672"/>
                  </a:moveTo>
                  <a:lnTo>
                    <a:pt x="4353479" y="1320927"/>
                  </a:lnTo>
                  <a:lnTo>
                    <a:pt x="3370520" y="152453"/>
                  </a:lnTo>
                  <a:lnTo>
                    <a:pt x="920375" y="0"/>
                  </a:lnTo>
                  <a:lnTo>
                    <a:pt x="0" y="81167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Volný tvar 40"/>
            <p:cNvSpPr/>
            <p:nvPr/>
          </p:nvSpPr>
          <p:spPr>
            <a:xfrm>
              <a:off x="5667375" y="1743075"/>
              <a:ext cx="981075" cy="4819650"/>
            </a:xfrm>
            <a:custGeom>
              <a:avLst/>
              <a:gdLst>
                <a:gd name="connsiteX0" fmla="*/ 981075 w 981075"/>
                <a:gd name="connsiteY0" fmla="*/ 4819650 h 4819650"/>
                <a:gd name="connsiteX1" fmla="*/ 981075 w 981075"/>
                <a:gd name="connsiteY1" fmla="*/ 0 h 4819650"/>
                <a:gd name="connsiteX2" fmla="*/ 28575 w 981075"/>
                <a:gd name="connsiteY2" fmla="*/ 1066800 h 4819650"/>
                <a:gd name="connsiteX3" fmla="*/ 0 w 981075"/>
                <a:gd name="connsiteY3" fmla="*/ 3648075 h 4819650"/>
                <a:gd name="connsiteX4" fmla="*/ 981075 w 981075"/>
                <a:gd name="connsiteY4" fmla="*/ 4819650 h 4819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1075" h="4819650">
                  <a:moveTo>
                    <a:pt x="981075" y="4819650"/>
                  </a:moveTo>
                  <a:lnTo>
                    <a:pt x="981075" y="0"/>
                  </a:lnTo>
                  <a:lnTo>
                    <a:pt x="28575" y="1066800"/>
                  </a:lnTo>
                  <a:lnTo>
                    <a:pt x="0" y="3648075"/>
                  </a:lnTo>
                  <a:lnTo>
                    <a:pt x="981075" y="4819650"/>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Volný tvar 41"/>
            <p:cNvSpPr/>
            <p:nvPr/>
          </p:nvSpPr>
          <p:spPr>
            <a:xfrm>
              <a:off x="3219450" y="2807866"/>
              <a:ext cx="2476897" cy="2583284"/>
            </a:xfrm>
            <a:custGeom>
              <a:avLst/>
              <a:gdLst>
                <a:gd name="connsiteX0" fmla="*/ 9525 w 2457450"/>
                <a:gd name="connsiteY0" fmla="*/ 19050 h 2590800"/>
                <a:gd name="connsiteX1" fmla="*/ 2457450 w 2457450"/>
                <a:gd name="connsiteY1" fmla="*/ 0 h 2590800"/>
                <a:gd name="connsiteX2" fmla="*/ 2428875 w 2457450"/>
                <a:gd name="connsiteY2" fmla="*/ 2590800 h 2590800"/>
                <a:gd name="connsiteX3" fmla="*/ 0 w 2457450"/>
                <a:gd name="connsiteY3" fmla="*/ 2447925 h 2590800"/>
                <a:gd name="connsiteX4" fmla="*/ 9525 w 2457450"/>
                <a:gd name="connsiteY4" fmla="*/ 19050 h 2590800"/>
                <a:gd name="connsiteX0" fmla="*/ 9525 w 2457847"/>
                <a:gd name="connsiteY0" fmla="*/ 11534 h 2583284"/>
                <a:gd name="connsiteX1" fmla="*/ 2457847 w 2457847"/>
                <a:gd name="connsiteY1" fmla="*/ 0 h 2583284"/>
                <a:gd name="connsiteX2" fmla="*/ 2428875 w 2457847"/>
                <a:gd name="connsiteY2" fmla="*/ 2583284 h 2583284"/>
                <a:gd name="connsiteX3" fmla="*/ 0 w 2457847"/>
                <a:gd name="connsiteY3" fmla="*/ 2440409 h 2583284"/>
                <a:gd name="connsiteX4" fmla="*/ 9525 w 2457847"/>
                <a:gd name="connsiteY4" fmla="*/ 11534 h 2583284"/>
                <a:gd name="connsiteX0" fmla="*/ 50006 w 2457847"/>
                <a:gd name="connsiteY0" fmla="*/ 13915 h 2583284"/>
                <a:gd name="connsiteX1" fmla="*/ 2457847 w 2457847"/>
                <a:gd name="connsiteY1" fmla="*/ 0 h 2583284"/>
                <a:gd name="connsiteX2" fmla="*/ 2428875 w 2457847"/>
                <a:gd name="connsiteY2" fmla="*/ 2583284 h 2583284"/>
                <a:gd name="connsiteX3" fmla="*/ 0 w 2457847"/>
                <a:gd name="connsiteY3" fmla="*/ 2440409 h 2583284"/>
                <a:gd name="connsiteX4" fmla="*/ 50006 w 2457847"/>
                <a:gd name="connsiteY4" fmla="*/ 13915 h 2583284"/>
                <a:gd name="connsiteX0" fmla="*/ 16669 w 2457847"/>
                <a:gd name="connsiteY0" fmla="*/ 9152 h 2583284"/>
                <a:gd name="connsiteX1" fmla="*/ 2457847 w 2457847"/>
                <a:gd name="connsiteY1" fmla="*/ 0 h 2583284"/>
                <a:gd name="connsiteX2" fmla="*/ 2428875 w 2457847"/>
                <a:gd name="connsiteY2" fmla="*/ 2583284 h 2583284"/>
                <a:gd name="connsiteX3" fmla="*/ 0 w 2457847"/>
                <a:gd name="connsiteY3" fmla="*/ 2440409 h 2583284"/>
                <a:gd name="connsiteX4" fmla="*/ 16669 w 2457847"/>
                <a:gd name="connsiteY4" fmla="*/ 9152 h 2583284"/>
                <a:gd name="connsiteX0" fmla="*/ 35719 w 2476897"/>
                <a:gd name="connsiteY0" fmla="*/ 9152 h 2583284"/>
                <a:gd name="connsiteX1" fmla="*/ 2476897 w 2476897"/>
                <a:gd name="connsiteY1" fmla="*/ 0 h 2583284"/>
                <a:gd name="connsiteX2" fmla="*/ 2447925 w 2476897"/>
                <a:gd name="connsiteY2" fmla="*/ 2583284 h 2583284"/>
                <a:gd name="connsiteX3" fmla="*/ 0 w 2476897"/>
                <a:gd name="connsiteY3" fmla="*/ 2430884 h 2583284"/>
                <a:gd name="connsiteX4" fmla="*/ 35719 w 2476897"/>
                <a:gd name="connsiteY4" fmla="*/ 9152 h 258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897" h="2583284">
                  <a:moveTo>
                    <a:pt x="35719" y="9152"/>
                  </a:moveTo>
                  <a:lnTo>
                    <a:pt x="2476897" y="0"/>
                  </a:lnTo>
                  <a:lnTo>
                    <a:pt x="2447925" y="2583284"/>
                  </a:lnTo>
                  <a:lnTo>
                    <a:pt x="0" y="2430884"/>
                  </a:lnTo>
                  <a:lnTo>
                    <a:pt x="35719" y="915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Volný tvar 42"/>
            <p:cNvSpPr/>
            <p:nvPr/>
          </p:nvSpPr>
          <p:spPr>
            <a:xfrm>
              <a:off x="3924300" y="2247900"/>
              <a:ext cx="1114425" cy="314325"/>
            </a:xfrm>
            <a:custGeom>
              <a:avLst/>
              <a:gdLst>
                <a:gd name="connsiteX0" fmla="*/ 1009650 w 1114425"/>
                <a:gd name="connsiteY0" fmla="*/ 295275 h 314325"/>
                <a:gd name="connsiteX1" fmla="*/ 1114425 w 1114425"/>
                <a:gd name="connsiteY1" fmla="*/ 0 h 314325"/>
                <a:gd name="connsiteX2" fmla="*/ 0 w 1114425"/>
                <a:gd name="connsiteY2" fmla="*/ 28575 h 314325"/>
                <a:gd name="connsiteX3" fmla="*/ 76200 w 1114425"/>
                <a:gd name="connsiteY3" fmla="*/ 314325 h 314325"/>
                <a:gd name="connsiteX4" fmla="*/ 1009650 w 1114425"/>
                <a:gd name="connsiteY4" fmla="*/ 295275 h 314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4425" h="314325">
                  <a:moveTo>
                    <a:pt x="1009650" y="295275"/>
                  </a:moveTo>
                  <a:lnTo>
                    <a:pt x="1114425" y="0"/>
                  </a:lnTo>
                  <a:lnTo>
                    <a:pt x="0" y="28575"/>
                  </a:lnTo>
                  <a:lnTo>
                    <a:pt x="76200" y="314325"/>
                  </a:lnTo>
                  <a:lnTo>
                    <a:pt x="1009650" y="295275"/>
                  </a:lnTo>
                  <a:close/>
                </a:path>
              </a:pathLst>
            </a:custGeom>
            <a:solidFill>
              <a:schemeClr val="bg1"/>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4" name="Picture 7" descr="camera"/>
          <p:cNvPicPr>
            <a:picLocks noChangeAspect="1" noChangeArrowheads="1"/>
          </p:cNvPicPr>
          <p:nvPr/>
        </p:nvPicPr>
        <p:blipFill>
          <a:blip r:embed="rId3" cstate="print">
            <a:clrChange>
              <a:clrFrom>
                <a:srgbClr val="000000"/>
              </a:clrFrom>
              <a:clrTo>
                <a:srgbClr val="000000">
                  <a:alpha val="0"/>
                </a:srgbClr>
              </a:clrTo>
            </a:clrChange>
          </a:blip>
          <a:srcRect/>
          <a:stretch>
            <a:fillRect/>
          </a:stretch>
        </p:blipFill>
        <p:spPr bwMode="auto">
          <a:xfrm>
            <a:off x="2493350" y="3433150"/>
            <a:ext cx="1199750" cy="1236452"/>
          </a:xfrm>
          <a:prstGeom prst="rect">
            <a:avLst/>
          </a:prstGeom>
          <a:noFill/>
          <a:ln w="9525">
            <a:noFill/>
            <a:miter lim="800000"/>
            <a:headEnd/>
            <a:tailEnd/>
          </a:ln>
          <a:effectLst>
            <a:outerShdw blurRad="63500" sx="102000" sy="102000" algn="ctr" rotWithShape="0">
              <a:prstClr val="black">
                <a:alpha val="40000"/>
              </a:prstClr>
            </a:outerShdw>
          </a:effectLst>
        </p:spPr>
      </p:pic>
      <p:cxnSp>
        <p:nvCxnSpPr>
          <p:cNvPr id="45" name="Straight Arrow Connector 13"/>
          <p:cNvCxnSpPr/>
          <p:nvPr/>
        </p:nvCxnSpPr>
        <p:spPr>
          <a:xfrm flipH="1" flipV="1">
            <a:off x="3635896" y="4365104"/>
            <a:ext cx="2365921" cy="1324747"/>
          </a:xfrm>
          <a:prstGeom prst="straightConnector1">
            <a:avLst/>
          </a:prstGeom>
          <a:ln w="12700">
            <a:solidFill>
              <a:schemeClr val="tx1">
                <a:lumMod val="65000"/>
                <a:lumOff val="35000"/>
              </a:schemeClr>
            </a:solidFill>
            <a:headEnd type="triangle" w="med" len="med"/>
            <a:tailEnd type="non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46" name="Oval 11"/>
          <p:cNvSpPr/>
          <p:nvPr/>
        </p:nvSpPr>
        <p:spPr>
          <a:xfrm>
            <a:off x="3497816" y="4283026"/>
            <a:ext cx="130206" cy="130204"/>
          </a:xfrm>
          <a:prstGeom prst="ellipse">
            <a:avLst/>
          </a:prstGeom>
          <a:solidFill>
            <a:schemeClr val="bg2"/>
          </a:solidFill>
          <a:ln w="3810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cxnSp>
        <p:nvCxnSpPr>
          <p:cNvPr id="47" name="Straight Arrow Connector 13"/>
          <p:cNvCxnSpPr/>
          <p:nvPr/>
        </p:nvCxnSpPr>
        <p:spPr>
          <a:xfrm flipH="1">
            <a:off x="6153807" y="4105672"/>
            <a:ext cx="1864233" cy="1549068"/>
          </a:xfrm>
          <a:prstGeom prst="straightConnector1">
            <a:avLst/>
          </a:prstGeom>
          <a:ln w="12700">
            <a:solidFill>
              <a:schemeClr val="tx1">
                <a:lumMod val="65000"/>
                <a:lumOff val="35000"/>
              </a:schemeClr>
            </a:solidFill>
            <a:headEnd type="triangle" w="med" len="med"/>
            <a:tailEnd type="non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48" name="Oval 11"/>
          <p:cNvSpPr/>
          <p:nvPr/>
        </p:nvSpPr>
        <p:spPr>
          <a:xfrm>
            <a:off x="6793904" y="2665512"/>
            <a:ext cx="130206" cy="130204"/>
          </a:xfrm>
          <a:prstGeom prst="ellipse">
            <a:avLst/>
          </a:prstGeom>
          <a:solidFill>
            <a:schemeClr val="bg2"/>
          </a:solidFill>
          <a:ln w="3810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cxnSp>
        <p:nvCxnSpPr>
          <p:cNvPr id="49" name="Straight Arrow Connector 13"/>
          <p:cNvCxnSpPr/>
          <p:nvPr/>
        </p:nvCxnSpPr>
        <p:spPr>
          <a:xfrm>
            <a:off x="6915020" y="2792447"/>
            <a:ext cx="1102329" cy="1234160"/>
          </a:xfrm>
          <a:prstGeom prst="straightConnector1">
            <a:avLst/>
          </a:prstGeom>
          <a:ln w="12700">
            <a:solidFill>
              <a:schemeClr val="tx1">
                <a:lumMod val="65000"/>
                <a:lumOff val="35000"/>
              </a:schemeClr>
            </a:solidFill>
            <a:prstDash val="dash"/>
            <a:headEnd type="none" w="med" len="med"/>
            <a:tailEnd type="non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50" name="Oval 11"/>
          <p:cNvSpPr/>
          <p:nvPr/>
        </p:nvSpPr>
        <p:spPr>
          <a:xfrm>
            <a:off x="8010089" y="4001861"/>
            <a:ext cx="130206" cy="130204"/>
          </a:xfrm>
          <a:prstGeom prst="ellipse">
            <a:avLst/>
          </a:prstGeom>
          <a:solidFill>
            <a:schemeClr val="bg2"/>
          </a:solidFill>
          <a:ln w="3810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51" name="Oval 11"/>
          <p:cNvSpPr/>
          <p:nvPr/>
        </p:nvSpPr>
        <p:spPr>
          <a:xfrm>
            <a:off x="6008870" y="5641245"/>
            <a:ext cx="130206" cy="130204"/>
          </a:xfrm>
          <a:prstGeom prst="ellipse">
            <a:avLst/>
          </a:prstGeom>
          <a:solidFill>
            <a:schemeClr val="bg2"/>
          </a:solidFill>
          <a:ln w="3810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20" name="Zástupný symbol pro číslo snímku 19"/>
          <p:cNvSpPr>
            <a:spLocks noGrp="1"/>
          </p:cNvSpPr>
          <p:nvPr>
            <p:ph type="sldNum" sz="quarter" idx="12"/>
          </p:nvPr>
        </p:nvSpPr>
        <p:spPr/>
        <p:txBody>
          <a:bodyPr/>
          <a:lstStyle/>
          <a:p>
            <a:pPr>
              <a:defRPr/>
            </a:pPr>
            <a:fld id="{81494967-73EE-4A75-A827-47B02327E019}" type="slidenum">
              <a:rPr lang="en-US" altLang="en-US" smtClean="0"/>
              <a:pPr>
                <a:defRPr/>
              </a:pPr>
              <a:t>16</a:t>
            </a:fld>
            <a:endParaRPr lang="en-US" altLang="en-US"/>
          </a:p>
        </p:txBody>
      </p:sp>
      <p:sp>
        <p:nvSpPr>
          <p:cNvPr id="23" name="Zástupný symbol pro zápatí 22"/>
          <p:cNvSpPr>
            <a:spLocks noGrp="1"/>
          </p:cNvSpPr>
          <p:nvPr>
            <p:ph type="ftr" sz="quarter" idx="11"/>
          </p:nvPr>
        </p:nvSpPr>
        <p:spPr/>
        <p:txBody>
          <a:bodyPr/>
          <a:lstStyle/>
          <a:p>
            <a:pPr>
              <a:defRPr/>
            </a:pPr>
            <a:r>
              <a:rPr lang="en-US" altLang="en-US" smtClean="0"/>
              <a:t>Course: Recent Advances in Light Transport Simulation</a:t>
            </a:r>
            <a:br>
              <a:rPr lang="en-US" altLang="en-US" smtClean="0"/>
            </a:br>
            <a:r>
              <a:rPr lang="en-US" altLang="en-US" i="1" smtClean="0"/>
              <a:t>Jaroslav Křivánek</a:t>
            </a:r>
            <a:r>
              <a:rPr lang="en-US" altLang="en-US" b="1" smtClean="0"/>
              <a:t> </a:t>
            </a:r>
            <a:r>
              <a:rPr lang="en-US" altLang="en-US" smtClean="0"/>
              <a:t>- Path Integral Formulation of Light Transport</a:t>
            </a:r>
            <a:endParaRPr lang="en-US" altLang="en-US" dirty="0"/>
          </a:p>
        </p:txBody>
      </p:sp>
    </p:spTree>
    <p:extLst>
      <p:ext uri="{BB962C8B-B14F-4D97-AF65-F5344CB8AC3E}">
        <p14:creationId xmlns:p14="http://schemas.microsoft.com/office/powerpoint/2010/main" xmlns="" val="170556344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500"/>
                                        <p:tgtEl>
                                          <p:spTgt spid="46"/>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5"/>
                                        </p:tgtEl>
                                        <p:attrNameLst>
                                          <p:attrName>style.visibility</p:attrName>
                                        </p:attrNameLst>
                                      </p:cBhvr>
                                      <p:to>
                                        <p:strVal val="visible"/>
                                      </p:to>
                                    </p:set>
                                    <p:animEffect transition="in" filter="wipe(left)">
                                      <p:cBhvr>
                                        <p:cTn id="11" dur="500"/>
                                        <p:tgtEl>
                                          <p:spTgt spid="4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1"/>
                                        </p:tgtEl>
                                        <p:attrNameLst>
                                          <p:attrName>style.visibility</p:attrName>
                                        </p:attrNameLst>
                                      </p:cBhvr>
                                      <p:to>
                                        <p:strVal val="visible"/>
                                      </p:to>
                                    </p:set>
                                    <p:animEffect transition="in" filter="fade">
                                      <p:cBhvr>
                                        <p:cTn id="15" dur="500"/>
                                        <p:tgtEl>
                                          <p:spTgt spid="51"/>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47"/>
                                        </p:tgtEl>
                                        <p:attrNameLst>
                                          <p:attrName>style.visibility</p:attrName>
                                        </p:attrNameLst>
                                      </p:cBhvr>
                                      <p:to>
                                        <p:strVal val="visible"/>
                                      </p:to>
                                    </p:set>
                                    <p:animEffect transition="in" filter="wipe(left)">
                                      <p:cBhvr>
                                        <p:cTn id="19" dur="500"/>
                                        <p:tgtEl>
                                          <p:spTgt spid="47"/>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50"/>
                                        </p:tgtEl>
                                        <p:attrNameLst>
                                          <p:attrName>style.visibility</p:attrName>
                                        </p:attrNameLst>
                                      </p:cBhvr>
                                      <p:to>
                                        <p:strVal val="visible"/>
                                      </p:to>
                                    </p:set>
                                    <p:animEffect transition="in" filter="fade">
                                      <p:cBhvr>
                                        <p:cTn id="23" dur="500"/>
                                        <p:tgtEl>
                                          <p:spTgt spid="50"/>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48"/>
                                        </p:tgtEl>
                                        <p:attrNameLst>
                                          <p:attrName>style.visibility</p:attrName>
                                        </p:attrNameLst>
                                      </p:cBhvr>
                                      <p:to>
                                        <p:strVal val="visible"/>
                                      </p:to>
                                    </p:set>
                                    <p:animEffect transition="in" filter="fade">
                                      <p:cBhvr>
                                        <p:cTn id="27" dur="500"/>
                                        <p:tgtEl>
                                          <p:spTgt spid="48"/>
                                        </p:tgtEl>
                                      </p:cBhvr>
                                    </p:animEffect>
                                  </p:childTnLst>
                                </p:cTn>
                              </p:par>
                            </p:childTnLst>
                          </p:cTn>
                        </p:par>
                        <p:par>
                          <p:cTn id="28" fill="hold">
                            <p:stCondLst>
                              <p:cond delay="3000"/>
                            </p:stCondLst>
                            <p:childTnLst>
                              <p:par>
                                <p:cTn id="29" presetID="22" presetClass="entr" presetSubtype="4" fill="hold" nodeType="afterEffect">
                                  <p:stCondLst>
                                    <p:cond delay="0"/>
                                  </p:stCondLst>
                                  <p:childTnLst>
                                    <p:set>
                                      <p:cBhvr>
                                        <p:cTn id="30" dur="1" fill="hold">
                                          <p:stCondLst>
                                            <p:cond delay="0"/>
                                          </p:stCondLst>
                                        </p:cTn>
                                        <p:tgtEl>
                                          <p:spTgt spid="49"/>
                                        </p:tgtEl>
                                        <p:attrNameLst>
                                          <p:attrName>style.visibility</p:attrName>
                                        </p:attrNameLst>
                                      </p:cBhvr>
                                      <p:to>
                                        <p:strVal val="visible"/>
                                      </p:to>
                                    </p:set>
                                    <p:animEffect transition="in" filter="wipe(down)">
                                      <p:cBhvr>
                                        <p:cTn id="31"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8" grpId="0" animBg="1"/>
      <p:bldP spid="50" grpId="0" animBg="1"/>
      <p:bldP spid="5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Algorithms = different path sampling techniques</a:t>
            </a:r>
            <a:endParaRPr lang="cs-CZ" dirty="0" smtClean="0"/>
          </a:p>
          <a:p>
            <a:pPr lvl="1"/>
            <a:endParaRPr lang="en-US" dirty="0" smtClean="0"/>
          </a:p>
          <a:p>
            <a:pPr lvl="1"/>
            <a:r>
              <a:rPr lang="en-US" b="1" dirty="0" smtClean="0"/>
              <a:t>Light tracing</a:t>
            </a:r>
            <a:endParaRPr lang="cs-CZ" b="1" dirty="0" smtClean="0"/>
          </a:p>
        </p:txBody>
      </p:sp>
      <p:sp>
        <p:nvSpPr>
          <p:cNvPr id="4" name="Title 3"/>
          <p:cNvSpPr>
            <a:spLocks noGrp="1"/>
          </p:cNvSpPr>
          <p:nvPr>
            <p:ph type="title"/>
          </p:nvPr>
        </p:nvSpPr>
        <p:spPr/>
        <p:txBody>
          <a:bodyPr/>
          <a:lstStyle/>
          <a:p>
            <a:r>
              <a:rPr lang="en-US" dirty="0" smtClean="0"/>
              <a:t>Path sampling</a:t>
            </a:r>
            <a:endParaRPr lang="cs-CZ" dirty="0"/>
          </a:p>
        </p:txBody>
      </p:sp>
      <p:grpSp>
        <p:nvGrpSpPr>
          <p:cNvPr id="37" name="Skupina 36"/>
          <p:cNvGrpSpPr/>
          <p:nvPr/>
        </p:nvGrpSpPr>
        <p:grpSpPr>
          <a:xfrm>
            <a:off x="4561656" y="2161456"/>
            <a:ext cx="3888432" cy="4320480"/>
            <a:chOff x="2285833" y="1743075"/>
            <a:chExt cx="4364279" cy="4819650"/>
          </a:xfr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a:effectLst/>
        </p:grpSpPr>
        <p:sp>
          <p:nvSpPr>
            <p:cNvPr id="38" name="Volný tvar 37"/>
            <p:cNvSpPr/>
            <p:nvPr/>
          </p:nvSpPr>
          <p:spPr>
            <a:xfrm>
              <a:off x="2285833" y="1743740"/>
              <a:ext cx="4359515" cy="1073888"/>
            </a:xfrm>
            <a:custGeom>
              <a:avLst/>
              <a:gdLst>
                <a:gd name="connsiteX0" fmla="*/ 0 w 4338084"/>
                <a:gd name="connsiteY0" fmla="*/ 191386 h 1073888"/>
                <a:gd name="connsiteX1" fmla="*/ 4338084 w 4338084"/>
                <a:gd name="connsiteY1" fmla="*/ 0 h 1073888"/>
                <a:gd name="connsiteX2" fmla="*/ 3391786 w 4338084"/>
                <a:gd name="connsiteY2" fmla="*/ 104199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1786 w 4338084"/>
                <a:gd name="connsiteY2" fmla="*/ 106104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4167 w 4338084"/>
                <a:gd name="connsiteY2" fmla="*/ 1061040 h 1073888"/>
                <a:gd name="connsiteX3" fmla="*/ 946298 w 4338084"/>
                <a:gd name="connsiteY3" fmla="*/ 1073888 h 1073888"/>
                <a:gd name="connsiteX4" fmla="*/ 0 w 4338084"/>
                <a:gd name="connsiteY4" fmla="*/ 191386 h 1073888"/>
                <a:gd name="connsiteX0" fmla="*/ 0 w 4359515"/>
                <a:gd name="connsiteY0" fmla="*/ 191386 h 1073888"/>
                <a:gd name="connsiteX1" fmla="*/ 4359515 w 4359515"/>
                <a:gd name="connsiteY1" fmla="*/ 0 h 1073888"/>
                <a:gd name="connsiteX2" fmla="*/ 3415598 w 4359515"/>
                <a:gd name="connsiteY2" fmla="*/ 1061040 h 1073888"/>
                <a:gd name="connsiteX3" fmla="*/ 967729 w 4359515"/>
                <a:gd name="connsiteY3" fmla="*/ 1073888 h 1073888"/>
                <a:gd name="connsiteX4" fmla="*/ 0 w 4359515"/>
                <a:gd name="connsiteY4" fmla="*/ 191386 h 107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515" h="1073888">
                  <a:moveTo>
                    <a:pt x="0" y="191386"/>
                  </a:moveTo>
                  <a:lnTo>
                    <a:pt x="4359515" y="0"/>
                  </a:lnTo>
                  <a:lnTo>
                    <a:pt x="3415598" y="1061040"/>
                  </a:lnTo>
                  <a:lnTo>
                    <a:pt x="967729" y="1073888"/>
                  </a:lnTo>
                  <a:lnTo>
                    <a:pt x="0" y="191386"/>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Volný tvar 38"/>
            <p:cNvSpPr/>
            <p:nvPr/>
          </p:nvSpPr>
          <p:spPr>
            <a:xfrm>
              <a:off x="2286000" y="1935126"/>
              <a:ext cx="968836" cy="4114800"/>
            </a:xfrm>
            <a:custGeom>
              <a:avLst/>
              <a:gdLst>
                <a:gd name="connsiteX0" fmla="*/ 10633 w 956930"/>
                <a:gd name="connsiteY0" fmla="*/ 4114800 h 4114800"/>
                <a:gd name="connsiteX1" fmla="*/ 946298 w 956930"/>
                <a:gd name="connsiteY1" fmla="*/ 3285460 h 4114800"/>
                <a:gd name="connsiteX2" fmla="*/ 956930 w 956930"/>
                <a:gd name="connsiteY2" fmla="*/ 893134 h 4114800"/>
                <a:gd name="connsiteX3" fmla="*/ 0 w 956930"/>
                <a:gd name="connsiteY3" fmla="*/ 0 h 4114800"/>
                <a:gd name="connsiteX4" fmla="*/ 10633 w 956930"/>
                <a:gd name="connsiteY4" fmla="*/ 4114800 h 4114800"/>
                <a:gd name="connsiteX0" fmla="*/ 10633 w 968836"/>
                <a:gd name="connsiteY0" fmla="*/ 4114800 h 4114800"/>
                <a:gd name="connsiteX1" fmla="*/ 946298 w 968836"/>
                <a:gd name="connsiteY1" fmla="*/ 3285460 h 4114800"/>
                <a:gd name="connsiteX2" fmla="*/ 968836 w 968836"/>
                <a:gd name="connsiteY2" fmla="*/ 883609 h 4114800"/>
                <a:gd name="connsiteX3" fmla="*/ 0 w 968836"/>
                <a:gd name="connsiteY3" fmla="*/ 0 h 4114800"/>
                <a:gd name="connsiteX4" fmla="*/ 10633 w 968836"/>
                <a:gd name="connsiteY4" fmla="*/ 4114800 h 4114800"/>
                <a:gd name="connsiteX0" fmla="*/ 10633 w 968836"/>
                <a:gd name="connsiteY0" fmla="*/ 4114800 h 4114800"/>
                <a:gd name="connsiteX1" fmla="*/ 932010 w 968836"/>
                <a:gd name="connsiteY1" fmla="*/ 3306891 h 4114800"/>
                <a:gd name="connsiteX2" fmla="*/ 968836 w 968836"/>
                <a:gd name="connsiteY2" fmla="*/ 883609 h 4114800"/>
                <a:gd name="connsiteX3" fmla="*/ 0 w 968836"/>
                <a:gd name="connsiteY3" fmla="*/ 0 h 4114800"/>
                <a:gd name="connsiteX4" fmla="*/ 10633 w 968836"/>
                <a:gd name="connsiteY4" fmla="*/ 4114800 h 411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836" h="4114800">
                  <a:moveTo>
                    <a:pt x="10633" y="4114800"/>
                  </a:moveTo>
                  <a:lnTo>
                    <a:pt x="932010" y="3306891"/>
                  </a:lnTo>
                  <a:lnTo>
                    <a:pt x="968836" y="883609"/>
                  </a:lnTo>
                  <a:lnTo>
                    <a:pt x="0" y="0"/>
                  </a:lnTo>
                  <a:cubicBezTo>
                    <a:pt x="3544" y="1371600"/>
                    <a:pt x="7089" y="2743200"/>
                    <a:pt x="10633" y="4114800"/>
                  </a:cubicBez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Volný tvar 39"/>
            <p:cNvSpPr/>
            <p:nvPr/>
          </p:nvSpPr>
          <p:spPr>
            <a:xfrm>
              <a:off x="2296633" y="5238254"/>
              <a:ext cx="4353479" cy="1320927"/>
            </a:xfrm>
            <a:custGeom>
              <a:avLst/>
              <a:gdLst>
                <a:gd name="connsiteX0" fmla="*/ 0 w 4348716"/>
                <a:gd name="connsiteY0" fmla="*/ 861238 h 1360968"/>
                <a:gd name="connsiteX1" fmla="*/ 4348716 w 4348716"/>
                <a:gd name="connsiteY1" fmla="*/ 1360968 h 1360968"/>
                <a:gd name="connsiteX2" fmla="*/ 3370520 w 4348716"/>
                <a:gd name="connsiteY2" fmla="*/ 202019 h 1360968"/>
                <a:gd name="connsiteX3" fmla="*/ 1010093 w 4348716"/>
                <a:gd name="connsiteY3" fmla="*/ 0 h 1360968"/>
                <a:gd name="connsiteX4" fmla="*/ 0 w 4348716"/>
                <a:gd name="connsiteY4" fmla="*/ 861238 h 1360968"/>
                <a:gd name="connsiteX0" fmla="*/ 0 w 4348716"/>
                <a:gd name="connsiteY0" fmla="*/ 820726 h 1320456"/>
                <a:gd name="connsiteX1" fmla="*/ 4348716 w 4348716"/>
                <a:gd name="connsiteY1" fmla="*/ 1320456 h 1320456"/>
                <a:gd name="connsiteX2" fmla="*/ 3370520 w 4348716"/>
                <a:gd name="connsiteY2" fmla="*/ 161507 h 1320456"/>
                <a:gd name="connsiteX3" fmla="*/ 979223 w 4348716"/>
                <a:gd name="connsiteY3" fmla="*/ 0 h 1320456"/>
                <a:gd name="connsiteX4" fmla="*/ 0 w 4348716"/>
                <a:gd name="connsiteY4" fmla="*/ 820726 h 1320456"/>
                <a:gd name="connsiteX0" fmla="*/ 0 w 4348716"/>
                <a:gd name="connsiteY0" fmla="*/ 807146 h 1306876"/>
                <a:gd name="connsiteX1" fmla="*/ 4348716 w 4348716"/>
                <a:gd name="connsiteY1" fmla="*/ 1306876 h 1306876"/>
                <a:gd name="connsiteX2" fmla="*/ 3370520 w 4348716"/>
                <a:gd name="connsiteY2" fmla="*/ 147927 h 1306876"/>
                <a:gd name="connsiteX3" fmla="*/ 943009 w 4348716"/>
                <a:gd name="connsiteY3" fmla="*/ 0 h 1306876"/>
                <a:gd name="connsiteX4" fmla="*/ 0 w 4348716"/>
                <a:gd name="connsiteY4" fmla="*/ 807146 h 1306876"/>
                <a:gd name="connsiteX0" fmla="*/ 0 w 4348716"/>
                <a:gd name="connsiteY0" fmla="*/ 703031 h 1202761"/>
                <a:gd name="connsiteX1" fmla="*/ 4348716 w 4348716"/>
                <a:gd name="connsiteY1" fmla="*/ 1202761 h 1202761"/>
                <a:gd name="connsiteX2" fmla="*/ 3370520 w 4348716"/>
                <a:gd name="connsiteY2" fmla="*/ 43812 h 1202761"/>
                <a:gd name="connsiteX3" fmla="*/ 1164819 w 4348716"/>
                <a:gd name="connsiteY3" fmla="*/ 0 h 1202761"/>
                <a:gd name="connsiteX4" fmla="*/ 0 w 4348716"/>
                <a:gd name="connsiteY4" fmla="*/ 703031 h 1202761"/>
                <a:gd name="connsiteX0" fmla="*/ 0 w 4348716"/>
                <a:gd name="connsiteY0" fmla="*/ 811672 h 1311402"/>
                <a:gd name="connsiteX1" fmla="*/ 4348716 w 4348716"/>
                <a:gd name="connsiteY1" fmla="*/ 1311402 h 1311402"/>
                <a:gd name="connsiteX2" fmla="*/ 3370520 w 4348716"/>
                <a:gd name="connsiteY2" fmla="*/ 152453 h 1311402"/>
                <a:gd name="connsiteX3" fmla="*/ 920375 w 4348716"/>
                <a:gd name="connsiteY3" fmla="*/ 0 h 1311402"/>
                <a:gd name="connsiteX4" fmla="*/ 0 w 4348716"/>
                <a:gd name="connsiteY4" fmla="*/ 811672 h 1311402"/>
                <a:gd name="connsiteX0" fmla="*/ 0 w 4358241"/>
                <a:gd name="connsiteY0" fmla="*/ 811672 h 1325689"/>
                <a:gd name="connsiteX1" fmla="*/ 4358241 w 4358241"/>
                <a:gd name="connsiteY1" fmla="*/ 1325689 h 1325689"/>
                <a:gd name="connsiteX2" fmla="*/ 3370520 w 4358241"/>
                <a:gd name="connsiteY2" fmla="*/ 152453 h 1325689"/>
                <a:gd name="connsiteX3" fmla="*/ 920375 w 4358241"/>
                <a:gd name="connsiteY3" fmla="*/ 0 h 1325689"/>
                <a:gd name="connsiteX4" fmla="*/ 0 w 4358241"/>
                <a:gd name="connsiteY4" fmla="*/ 811672 h 1325689"/>
                <a:gd name="connsiteX0" fmla="*/ 0 w 4353479"/>
                <a:gd name="connsiteY0" fmla="*/ 811672 h 1320927"/>
                <a:gd name="connsiteX1" fmla="*/ 4353479 w 4353479"/>
                <a:gd name="connsiteY1" fmla="*/ 1320927 h 1320927"/>
                <a:gd name="connsiteX2" fmla="*/ 3370520 w 4353479"/>
                <a:gd name="connsiteY2" fmla="*/ 152453 h 1320927"/>
                <a:gd name="connsiteX3" fmla="*/ 920375 w 4353479"/>
                <a:gd name="connsiteY3" fmla="*/ 0 h 1320927"/>
                <a:gd name="connsiteX4" fmla="*/ 0 w 4353479"/>
                <a:gd name="connsiteY4" fmla="*/ 811672 h 1320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3479" h="1320927">
                  <a:moveTo>
                    <a:pt x="0" y="811672"/>
                  </a:moveTo>
                  <a:lnTo>
                    <a:pt x="4353479" y="1320927"/>
                  </a:lnTo>
                  <a:lnTo>
                    <a:pt x="3370520" y="152453"/>
                  </a:lnTo>
                  <a:lnTo>
                    <a:pt x="920375" y="0"/>
                  </a:lnTo>
                  <a:lnTo>
                    <a:pt x="0" y="81167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Volný tvar 40"/>
            <p:cNvSpPr/>
            <p:nvPr/>
          </p:nvSpPr>
          <p:spPr>
            <a:xfrm>
              <a:off x="5667375" y="1743075"/>
              <a:ext cx="981075" cy="4819650"/>
            </a:xfrm>
            <a:custGeom>
              <a:avLst/>
              <a:gdLst>
                <a:gd name="connsiteX0" fmla="*/ 981075 w 981075"/>
                <a:gd name="connsiteY0" fmla="*/ 4819650 h 4819650"/>
                <a:gd name="connsiteX1" fmla="*/ 981075 w 981075"/>
                <a:gd name="connsiteY1" fmla="*/ 0 h 4819650"/>
                <a:gd name="connsiteX2" fmla="*/ 28575 w 981075"/>
                <a:gd name="connsiteY2" fmla="*/ 1066800 h 4819650"/>
                <a:gd name="connsiteX3" fmla="*/ 0 w 981075"/>
                <a:gd name="connsiteY3" fmla="*/ 3648075 h 4819650"/>
                <a:gd name="connsiteX4" fmla="*/ 981075 w 981075"/>
                <a:gd name="connsiteY4" fmla="*/ 4819650 h 4819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1075" h="4819650">
                  <a:moveTo>
                    <a:pt x="981075" y="4819650"/>
                  </a:moveTo>
                  <a:lnTo>
                    <a:pt x="981075" y="0"/>
                  </a:lnTo>
                  <a:lnTo>
                    <a:pt x="28575" y="1066800"/>
                  </a:lnTo>
                  <a:lnTo>
                    <a:pt x="0" y="3648075"/>
                  </a:lnTo>
                  <a:lnTo>
                    <a:pt x="981075" y="4819650"/>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Volný tvar 41"/>
            <p:cNvSpPr/>
            <p:nvPr/>
          </p:nvSpPr>
          <p:spPr>
            <a:xfrm>
              <a:off x="3219450" y="2807866"/>
              <a:ext cx="2476897" cy="2583284"/>
            </a:xfrm>
            <a:custGeom>
              <a:avLst/>
              <a:gdLst>
                <a:gd name="connsiteX0" fmla="*/ 9525 w 2457450"/>
                <a:gd name="connsiteY0" fmla="*/ 19050 h 2590800"/>
                <a:gd name="connsiteX1" fmla="*/ 2457450 w 2457450"/>
                <a:gd name="connsiteY1" fmla="*/ 0 h 2590800"/>
                <a:gd name="connsiteX2" fmla="*/ 2428875 w 2457450"/>
                <a:gd name="connsiteY2" fmla="*/ 2590800 h 2590800"/>
                <a:gd name="connsiteX3" fmla="*/ 0 w 2457450"/>
                <a:gd name="connsiteY3" fmla="*/ 2447925 h 2590800"/>
                <a:gd name="connsiteX4" fmla="*/ 9525 w 2457450"/>
                <a:gd name="connsiteY4" fmla="*/ 19050 h 2590800"/>
                <a:gd name="connsiteX0" fmla="*/ 9525 w 2457847"/>
                <a:gd name="connsiteY0" fmla="*/ 11534 h 2583284"/>
                <a:gd name="connsiteX1" fmla="*/ 2457847 w 2457847"/>
                <a:gd name="connsiteY1" fmla="*/ 0 h 2583284"/>
                <a:gd name="connsiteX2" fmla="*/ 2428875 w 2457847"/>
                <a:gd name="connsiteY2" fmla="*/ 2583284 h 2583284"/>
                <a:gd name="connsiteX3" fmla="*/ 0 w 2457847"/>
                <a:gd name="connsiteY3" fmla="*/ 2440409 h 2583284"/>
                <a:gd name="connsiteX4" fmla="*/ 9525 w 2457847"/>
                <a:gd name="connsiteY4" fmla="*/ 11534 h 2583284"/>
                <a:gd name="connsiteX0" fmla="*/ 50006 w 2457847"/>
                <a:gd name="connsiteY0" fmla="*/ 13915 h 2583284"/>
                <a:gd name="connsiteX1" fmla="*/ 2457847 w 2457847"/>
                <a:gd name="connsiteY1" fmla="*/ 0 h 2583284"/>
                <a:gd name="connsiteX2" fmla="*/ 2428875 w 2457847"/>
                <a:gd name="connsiteY2" fmla="*/ 2583284 h 2583284"/>
                <a:gd name="connsiteX3" fmla="*/ 0 w 2457847"/>
                <a:gd name="connsiteY3" fmla="*/ 2440409 h 2583284"/>
                <a:gd name="connsiteX4" fmla="*/ 50006 w 2457847"/>
                <a:gd name="connsiteY4" fmla="*/ 13915 h 2583284"/>
                <a:gd name="connsiteX0" fmla="*/ 16669 w 2457847"/>
                <a:gd name="connsiteY0" fmla="*/ 9152 h 2583284"/>
                <a:gd name="connsiteX1" fmla="*/ 2457847 w 2457847"/>
                <a:gd name="connsiteY1" fmla="*/ 0 h 2583284"/>
                <a:gd name="connsiteX2" fmla="*/ 2428875 w 2457847"/>
                <a:gd name="connsiteY2" fmla="*/ 2583284 h 2583284"/>
                <a:gd name="connsiteX3" fmla="*/ 0 w 2457847"/>
                <a:gd name="connsiteY3" fmla="*/ 2440409 h 2583284"/>
                <a:gd name="connsiteX4" fmla="*/ 16669 w 2457847"/>
                <a:gd name="connsiteY4" fmla="*/ 9152 h 2583284"/>
                <a:gd name="connsiteX0" fmla="*/ 35719 w 2476897"/>
                <a:gd name="connsiteY0" fmla="*/ 9152 h 2583284"/>
                <a:gd name="connsiteX1" fmla="*/ 2476897 w 2476897"/>
                <a:gd name="connsiteY1" fmla="*/ 0 h 2583284"/>
                <a:gd name="connsiteX2" fmla="*/ 2447925 w 2476897"/>
                <a:gd name="connsiteY2" fmla="*/ 2583284 h 2583284"/>
                <a:gd name="connsiteX3" fmla="*/ 0 w 2476897"/>
                <a:gd name="connsiteY3" fmla="*/ 2430884 h 2583284"/>
                <a:gd name="connsiteX4" fmla="*/ 35719 w 2476897"/>
                <a:gd name="connsiteY4" fmla="*/ 9152 h 258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897" h="2583284">
                  <a:moveTo>
                    <a:pt x="35719" y="9152"/>
                  </a:moveTo>
                  <a:lnTo>
                    <a:pt x="2476897" y="0"/>
                  </a:lnTo>
                  <a:lnTo>
                    <a:pt x="2447925" y="2583284"/>
                  </a:lnTo>
                  <a:lnTo>
                    <a:pt x="0" y="2430884"/>
                  </a:lnTo>
                  <a:lnTo>
                    <a:pt x="35719" y="915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Volný tvar 42"/>
            <p:cNvSpPr/>
            <p:nvPr/>
          </p:nvSpPr>
          <p:spPr>
            <a:xfrm>
              <a:off x="3924300" y="2247900"/>
              <a:ext cx="1114425" cy="314325"/>
            </a:xfrm>
            <a:custGeom>
              <a:avLst/>
              <a:gdLst>
                <a:gd name="connsiteX0" fmla="*/ 1009650 w 1114425"/>
                <a:gd name="connsiteY0" fmla="*/ 295275 h 314325"/>
                <a:gd name="connsiteX1" fmla="*/ 1114425 w 1114425"/>
                <a:gd name="connsiteY1" fmla="*/ 0 h 314325"/>
                <a:gd name="connsiteX2" fmla="*/ 0 w 1114425"/>
                <a:gd name="connsiteY2" fmla="*/ 28575 h 314325"/>
                <a:gd name="connsiteX3" fmla="*/ 76200 w 1114425"/>
                <a:gd name="connsiteY3" fmla="*/ 314325 h 314325"/>
                <a:gd name="connsiteX4" fmla="*/ 1009650 w 1114425"/>
                <a:gd name="connsiteY4" fmla="*/ 295275 h 314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4425" h="314325">
                  <a:moveTo>
                    <a:pt x="1009650" y="295275"/>
                  </a:moveTo>
                  <a:lnTo>
                    <a:pt x="1114425" y="0"/>
                  </a:lnTo>
                  <a:lnTo>
                    <a:pt x="0" y="28575"/>
                  </a:lnTo>
                  <a:lnTo>
                    <a:pt x="76200" y="314325"/>
                  </a:lnTo>
                  <a:lnTo>
                    <a:pt x="1009650" y="295275"/>
                  </a:lnTo>
                  <a:close/>
                </a:path>
              </a:pathLst>
            </a:custGeom>
            <a:solidFill>
              <a:schemeClr val="bg1"/>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4" name="Picture 7" descr="camera"/>
          <p:cNvPicPr>
            <a:picLocks noChangeAspect="1" noChangeArrowheads="1"/>
          </p:cNvPicPr>
          <p:nvPr/>
        </p:nvPicPr>
        <p:blipFill>
          <a:blip r:embed="rId3" cstate="print">
            <a:clrChange>
              <a:clrFrom>
                <a:srgbClr val="000000"/>
              </a:clrFrom>
              <a:clrTo>
                <a:srgbClr val="000000">
                  <a:alpha val="0"/>
                </a:srgbClr>
              </a:clrTo>
            </a:clrChange>
          </a:blip>
          <a:srcRect/>
          <a:stretch>
            <a:fillRect/>
          </a:stretch>
        </p:blipFill>
        <p:spPr bwMode="auto">
          <a:xfrm>
            <a:off x="2493350" y="3433150"/>
            <a:ext cx="1199750" cy="1236452"/>
          </a:xfrm>
          <a:prstGeom prst="rect">
            <a:avLst/>
          </a:prstGeom>
          <a:noFill/>
          <a:ln w="9525">
            <a:noFill/>
            <a:miter lim="800000"/>
            <a:headEnd/>
            <a:tailEnd/>
          </a:ln>
          <a:effectLst>
            <a:outerShdw blurRad="63500" sx="102000" sy="102000" algn="ctr" rotWithShape="0">
              <a:prstClr val="black">
                <a:alpha val="40000"/>
              </a:prstClr>
            </a:outerShdw>
          </a:effectLst>
        </p:spPr>
      </p:pic>
      <p:cxnSp>
        <p:nvCxnSpPr>
          <p:cNvPr id="45" name="Straight Arrow Connector 13"/>
          <p:cNvCxnSpPr/>
          <p:nvPr/>
        </p:nvCxnSpPr>
        <p:spPr>
          <a:xfrm flipH="1" flipV="1">
            <a:off x="3635896" y="4365104"/>
            <a:ext cx="2365921" cy="1324747"/>
          </a:xfrm>
          <a:prstGeom prst="straightConnector1">
            <a:avLst/>
          </a:prstGeom>
          <a:ln w="12700">
            <a:solidFill>
              <a:schemeClr val="tx1">
                <a:lumMod val="65000"/>
                <a:lumOff val="35000"/>
              </a:schemeClr>
            </a:solidFill>
            <a:headEnd type="none" w="med" len="med"/>
            <a:tailEnd type="triangl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46" name="Oval 11"/>
          <p:cNvSpPr/>
          <p:nvPr/>
        </p:nvSpPr>
        <p:spPr>
          <a:xfrm>
            <a:off x="3497816" y="4283026"/>
            <a:ext cx="130206" cy="130204"/>
          </a:xfrm>
          <a:prstGeom prst="ellipse">
            <a:avLst/>
          </a:prstGeom>
          <a:solidFill>
            <a:schemeClr val="bg2"/>
          </a:solidFill>
          <a:ln w="3810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cxnSp>
        <p:nvCxnSpPr>
          <p:cNvPr id="47" name="Straight Arrow Connector 13"/>
          <p:cNvCxnSpPr/>
          <p:nvPr/>
        </p:nvCxnSpPr>
        <p:spPr>
          <a:xfrm flipH="1">
            <a:off x="6153807" y="4105672"/>
            <a:ext cx="1864233" cy="1549068"/>
          </a:xfrm>
          <a:prstGeom prst="straightConnector1">
            <a:avLst/>
          </a:prstGeom>
          <a:ln w="12700">
            <a:solidFill>
              <a:schemeClr val="tx1">
                <a:lumMod val="65000"/>
                <a:lumOff val="35000"/>
              </a:schemeClr>
            </a:solidFill>
            <a:headEnd type="none" w="med" len="med"/>
            <a:tailEnd type="triangl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48" name="Oval 11"/>
          <p:cNvSpPr/>
          <p:nvPr/>
        </p:nvSpPr>
        <p:spPr>
          <a:xfrm>
            <a:off x="6793904" y="2665512"/>
            <a:ext cx="130206" cy="130204"/>
          </a:xfrm>
          <a:prstGeom prst="ellipse">
            <a:avLst/>
          </a:prstGeom>
          <a:solidFill>
            <a:schemeClr val="bg2"/>
          </a:solidFill>
          <a:ln w="3810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cxnSp>
        <p:nvCxnSpPr>
          <p:cNvPr id="49" name="Straight Arrow Connector 13"/>
          <p:cNvCxnSpPr/>
          <p:nvPr/>
        </p:nvCxnSpPr>
        <p:spPr>
          <a:xfrm>
            <a:off x="6915020" y="2792447"/>
            <a:ext cx="1102329" cy="1234160"/>
          </a:xfrm>
          <a:prstGeom prst="straightConnector1">
            <a:avLst/>
          </a:prstGeom>
          <a:ln w="12700">
            <a:solidFill>
              <a:schemeClr val="tx1">
                <a:lumMod val="65000"/>
                <a:lumOff val="35000"/>
              </a:schemeClr>
            </a:solidFill>
            <a:headEnd type="none" w="med" len="med"/>
            <a:tailEnd type="triangl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50" name="Oval 11"/>
          <p:cNvSpPr/>
          <p:nvPr/>
        </p:nvSpPr>
        <p:spPr>
          <a:xfrm>
            <a:off x="8010089" y="4001861"/>
            <a:ext cx="130206" cy="130204"/>
          </a:xfrm>
          <a:prstGeom prst="ellipse">
            <a:avLst/>
          </a:prstGeom>
          <a:solidFill>
            <a:schemeClr val="bg2"/>
          </a:solidFill>
          <a:ln w="3810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51" name="Oval 11"/>
          <p:cNvSpPr/>
          <p:nvPr/>
        </p:nvSpPr>
        <p:spPr>
          <a:xfrm>
            <a:off x="6008870" y="5641245"/>
            <a:ext cx="130206" cy="130204"/>
          </a:xfrm>
          <a:prstGeom prst="ellipse">
            <a:avLst/>
          </a:prstGeom>
          <a:solidFill>
            <a:schemeClr val="bg2"/>
          </a:solidFill>
          <a:ln w="3810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20" name="Zástupný symbol pro číslo snímku 19"/>
          <p:cNvSpPr>
            <a:spLocks noGrp="1"/>
          </p:cNvSpPr>
          <p:nvPr>
            <p:ph type="sldNum" sz="quarter" idx="12"/>
          </p:nvPr>
        </p:nvSpPr>
        <p:spPr/>
        <p:txBody>
          <a:bodyPr/>
          <a:lstStyle/>
          <a:p>
            <a:pPr>
              <a:defRPr/>
            </a:pPr>
            <a:fld id="{81494967-73EE-4A75-A827-47B02327E019}" type="slidenum">
              <a:rPr lang="en-US" altLang="en-US" smtClean="0"/>
              <a:pPr>
                <a:defRPr/>
              </a:pPr>
              <a:t>17</a:t>
            </a:fld>
            <a:endParaRPr lang="en-US" altLang="en-US"/>
          </a:p>
        </p:txBody>
      </p:sp>
      <p:sp>
        <p:nvSpPr>
          <p:cNvPr id="23" name="Zástupný symbol pro zápatí 22"/>
          <p:cNvSpPr>
            <a:spLocks noGrp="1"/>
          </p:cNvSpPr>
          <p:nvPr>
            <p:ph type="ftr" sz="quarter" idx="11"/>
          </p:nvPr>
        </p:nvSpPr>
        <p:spPr/>
        <p:txBody>
          <a:bodyPr/>
          <a:lstStyle/>
          <a:p>
            <a:pPr>
              <a:defRPr/>
            </a:pPr>
            <a:r>
              <a:rPr lang="en-US" altLang="en-US" smtClean="0"/>
              <a:t>Course: Recent Advances in Light Transport Simulation</a:t>
            </a:r>
            <a:br>
              <a:rPr lang="en-US" altLang="en-US" smtClean="0"/>
            </a:br>
            <a:r>
              <a:rPr lang="en-US" altLang="en-US" i="1" smtClean="0"/>
              <a:t>Jaroslav Křivánek</a:t>
            </a:r>
            <a:r>
              <a:rPr lang="en-US" altLang="en-US" b="1" smtClean="0"/>
              <a:t> </a:t>
            </a:r>
            <a:r>
              <a:rPr lang="en-US" altLang="en-US" smtClean="0"/>
              <a:t>- Path Integral Formulation of Light Transport</a:t>
            </a:r>
            <a:endParaRPr lang="en-US" altLang="en-US" dirty="0"/>
          </a:p>
        </p:txBody>
      </p:sp>
    </p:spTree>
    <p:extLst>
      <p:ext uri="{BB962C8B-B14F-4D97-AF65-F5344CB8AC3E}">
        <p14:creationId xmlns:p14="http://schemas.microsoft.com/office/powerpoint/2010/main" xmlns="" val="170556344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500"/>
                                        <p:tgtEl>
                                          <p:spTgt spid="48"/>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49"/>
                                        </p:tgtEl>
                                        <p:attrNameLst>
                                          <p:attrName>style.visibility</p:attrName>
                                        </p:attrNameLst>
                                      </p:cBhvr>
                                      <p:to>
                                        <p:strVal val="visible"/>
                                      </p:to>
                                    </p:set>
                                    <p:animEffect transition="in" filter="wipe(up)">
                                      <p:cBhvr>
                                        <p:cTn id="11" dur="500"/>
                                        <p:tgtEl>
                                          <p:spTgt spid="49"/>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0"/>
                                        </p:tgtEl>
                                        <p:attrNameLst>
                                          <p:attrName>style.visibility</p:attrName>
                                        </p:attrNameLst>
                                      </p:cBhvr>
                                      <p:to>
                                        <p:strVal val="visible"/>
                                      </p:to>
                                    </p:set>
                                    <p:animEffect transition="in" filter="fade">
                                      <p:cBhvr>
                                        <p:cTn id="15" dur="500"/>
                                        <p:tgtEl>
                                          <p:spTgt spid="50"/>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47"/>
                                        </p:tgtEl>
                                        <p:attrNameLst>
                                          <p:attrName>style.visibility</p:attrName>
                                        </p:attrNameLst>
                                      </p:cBhvr>
                                      <p:to>
                                        <p:strVal val="visible"/>
                                      </p:to>
                                    </p:set>
                                    <p:animEffect transition="in" filter="wipe(up)">
                                      <p:cBhvr>
                                        <p:cTn id="19" dur="500"/>
                                        <p:tgtEl>
                                          <p:spTgt spid="47"/>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51"/>
                                        </p:tgtEl>
                                        <p:attrNameLst>
                                          <p:attrName>style.visibility</p:attrName>
                                        </p:attrNameLst>
                                      </p:cBhvr>
                                      <p:to>
                                        <p:strVal val="visible"/>
                                      </p:to>
                                    </p:set>
                                    <p:animEffect transition="in" filter="fade">
                                      <p:cBhvr>
                                        <p:cTn id="23" dur="500"/>
                                        <p:tgtEl>
                                          <p:spTgt spid="51"/>
                                        </p:tgtEl>
                                      </p:cBhvr>
                                    </p:animEffect>
                                  </p:childTnLst>
                                </p:cTn>
                              </p:par>
                            </p:childTnLst>
                          </p:cTn>
                        </p:par>
                        <p:par>
                          <p:cTn id="24" fill="hold">
                            <p:stCondLst>
                              <p:cond delay="2500"/>
                            </p:stCondLst>
                            <p:childTnLst>
                              <p:par>
                                <p:cTn id="25" presetID="22" presetClass="entr" presetSubtype="2" fill="hold" nodeType="after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wipe(right)">
                                      <p:cBhvr>
                                        <p:cTn id="27" dur="500"/>
                                        <p:tgtEl>
                                          <p:spTgt spid="45"/>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46"/>
                                        </p:tgtEl>
                                        <p:attrNameLst>
                                          <p:attrName>style.visibility</p:attrName>
                                        </p:attrNameLst>
                                      </p:cBhvr>
                                      <p:to>
                                        <p:strVal val="visible"/>
                                      </p:to>
                                    </p:set>
                                    <p:animEffect transition="in" filter="fade">
                                      <p:cBhvr>
                                        <p:cTn id="31"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8" grpId="0" animBg="1"/>
      <p:bldP spid="50" grpId="0" animBg="1"/>
      <p:bldP spid="51"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Algorithms = different path sampling techniques</a:t>
            </a:r>
            <a:endParaRPr lang="cs-CZ" dirty="0" smtClean="0"/>
          </a:p>
          <a:p>
            <a:pPr lvl="1"/>
            <a:endParaRPr lang="en-US" dirty="0" smtClean="0"/>
          </a:p>
          <a:p>
            <a:pPr lvl="1"/>
            <a:r>
              <a:rPr lang="en-US" b="1" dirty="0" smtClean="0"/>
              <a:t>Bidirectional</a:t>
            </a:r>
            <a:br>
              <a:rPr lang="en-US" b="1" dirty="0" smtClean="0"/>
            </a:br>
            <a:r>
              <a:rPr lang="en-US" b="1" dirty="0" smtClean="0"/>
              <a:t>path tracing</a:t>
            </a:r>
            <a:endParaRPr lang="cs-CZ" b="1" dirty="0" smtClean="0"/>
          </a:p>
        </p:txBody>
      </p:sp>
      <p:sp>
        <p:nvSpPr>
          <p:cNvPr id="4" name="Title 3"/>
          <p:cNvSpPr>
            <a:spLocks noGrp="1"/>
          </p:cNvSpPr>
          <p:nvPr>
            <p:ph type="title"/>
          </p:nvPr>
        </p:nvSpPr>
        <p:spPr/>
        <p:txBody>
          <a:bodyPr/>
          <a:lstStyle/>
          <a:p>
            <a:r>
              <a:rPr lang="en-US" dirty="0" smtClean="0"/>
              <a:t>Path sampling</a:t>
            </a:r>
            <a:endParaRPr lang="cs-CZ" dirty="0"/>
          </a:p>
        </p:txBody>
      </p:sp>
      <p:grpSp>
        <p:nvGrpSpPr>
          <p:cNvPr id="3" name="Skupina 36"/>
          <p:cNvGrpSpPr/>
          <p:nvPr/>
        </p:nvGrpSpPr>
        <p:grpSpPr>
          <a:xfrm>
            <a:off x="4561656" y="2161456"/>
            <a:ext cx="3888432" cy="4320480"/>
            <a:chOff x="2285833" y="1743075"/>
            <a:chExt cx="4364279" cy="4819650"/>
          </a:xfr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a:effectLst/>
        </p:grpSpPr>
        <p:sp>
          <p:nvSpPr>
            <p:cNvPr id="38" name="Volný tvar 37"/>
            <p:cNvSpPr/>
            <p:nvPr/>
          </p:nvSpPr>
          <p:spPr>
            <a:xfrm>
              <a:off x="2285833" y="1743740"/>
              <a:ext cx="4359515" cy="1073888"/>
            </a:xfrm>
            <a:custGeom>
              <a:avLst/>
              <a:gdLst>
                <a:gd name="connsiteX0" fmla="*/ 0 w 4338084"/>
                <a:gd name="connsiteY0" fmla="*/ 191386 h 1073888"/>
                <a:gd name="connsiteX1" fmla="*/ 4338084 w 4338084"/>
                <a:gd name="connsiteY1" fmla="*/ 0 h 1073888"/>
                <a:gd name="connsiteX2" fmla="*/ 3391786 w 4338084"/>
                <a:gd name="connsiteY2" fmla="*/ 104199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1786 w 4338084"/>
                <a:gd name="connsiteY2" fmla="*/ 106104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4167 w 4338084"/>
                <a:gd name="connsiteY2" fmla="*/ 1061040 h 1073888"/>
                <a:gd name="connsiteX3" fmla="*/ 946298 w 4338084"/>
                <a:gd name="connsiteY3" fmla="*/ 1073888 h 1073888"/>
                <a:gd name="connsiteX4" fmla="*/ 0 w 4338084"/>
                <a:gd name="connsiteY4" fmla="*/ 191386 h 1073888"/>
                <a:gd name="connsiteX0" fmla="*/ 0 w 4359515"/>
                <a:gd name="connsiteY0" fmla="*/ 191386 h 1073888"/>
                <a:gd name="connsiteX1" fmla="*/ 4359515 w 4359515"/>
                <a:gd name="connsiteY1" fmla="*/ 0 h 1073888"/>
                <a:gd name="connsiteX2" fmla="*/ 3415598 w 4359515"/>
                <a:gd name="connsiteY2" fmla="*/ 1061040 h 1073888"/>
                <a:gd name="connsiteX3" fmla="*/ 967729 w 4359515"/>
                <a:gd name="connsiteY3" fmla="*/ 1073888 h 1073888"/>
                <a:gd name="connsiteX4" fmla="*/ 0 w 4359515"/>
                <a:gd name="connsiteY4" fmla="*/ 191386 h 107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515" h="1073888">
                  <a:moveTo>
                    <a:pt x="0" y="191386"/>
                  </a:moveTo>
                  <a:lnTo>
                    <a:pt x="4359515" y="0"/>
                  </a:lnTo>
                  <a:lnTo>
                    <a:pt x="3415598" y="1061040"/>
                  </a:lnTo>
                  <a:lnTo>
                    <a:pt x="967729" y="1073888"/>
                  </a:lnTo>
                  <a:lnTo>
                    <a:pt x="0" y="191386"/>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Volný tvar 38"/>
            <p:cNvSpPr/>
            <p:nvPr/>
          </p:nvSpPr>
          <p:spPr>
            <a:xfrm>
              <a:off x="2286000" y="1935126"/>
              <a:ext cx="968836" cy="4114800"/>
            </a:xfrm>
            <a:custGeom>
              <a:avLst/>
              <a:gdLst>
                <a:gd name="connsiteX0" fmla="*/ 10633 w 956930"/>
                <a:gd name="connsiteY0" fmla="*/ 4114800 h 4114800"/>
                <a:gd name="connsiteX1" fmla="*/ 946298 w 956930"/>
                <a:gd name="connsiteY1" fmla="*/ 3285460 h 4114800"/>
                <a:gd name="connsiteX2" fmla="*/ 956930 w 956930"/>
                <a:gd name="connsiteY2" fmla="*/ 893134 h 4114800"/>
                <a:gd name="connsiteX3" fmla="*/ 0 w 956930"/>
                <a:gd name="connsiteY3" fmla="*/ 0 h 4114800"/>
                <a:gd name="connsiteX4" fmla="*/ 10633 w 956930"/>
                <a:gd name="connsiteY4" fmla="*/ 4114800 h 4114800"/>
                <a:gd name="connsiteX0" fmla="*/ 10633 w 968836"/>
                <a:gd name="connsiteY0" fmla="*/ 4114800 h 4114800"/>
                <a:gd name="connsiteX1" fmla="*/ 946298 w 968836"/>
                <a:gd name="connsiteY1" fmla="*/ 3285460 h 4114800"/>
                <a:gd name="connsiteX2" fmla="*/ 968836 w 968836"/>
                <a:gd name="connsiteY2" fmla="*/ 883609 h 4114800"/>
                <a:gd name="connsiteX3" fmla="*/ 0 w 968836"/>
                <a:gd name="connsiteY3" fmla="*/ 0 h 4114800"/>
                <a:gd name="connsiteX4" fmla="*/ 10633 w 968836"/>
                <a:gd name="connsiteY4" fmla="*/ 4114800 h 4114800"/>
                <a:gd name="connsiteX0" fmla="*/ 10633 w 968836"/>
                <a:gd name="connsiteY0" fmla="*/ 4114800 h 4114800"/>
                <a:gd name="connsiteX1" fmla="*/ 932010 w 968836"/>
                <a:gd name="connsiteY1" fmla="*/ 3306891 h 4114800"/>
                <a:gd name="connsiteX2" fmla="*/ 968836 w 968836"/>
                <a:gd name="connsiteY2" fmla="*/ 883609 h 4114800"/>
                <a:gd name="connsiteX3" fmla="*/ 0 w 968836"/>
                <a:gd name="connsiteY3" fmla="*/ 0 h 4114800"/>
                <a:gd name="connsiteX4" fmla="*/ 10633 w 968836"/>
                <a:gd name="connsiteY4" fmla="*/ 4114800 h 411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836" h="4114800">
                  <a:moveTo>
                    <a:pt x="10633" y="4114800"/>
                  </a:moveTo>
                  <a:lnTo>
                    <a:pt x="932010" y="3306891"/>
                  </a:lnTo>
                  <a:lnTo>
                    <a:pt x="968836" y="883609"/>
                  </a:lnTo>
                  <a:lnTo>
                    <a:pt x="0" y="0"/>
                  </a:lnTo>
                  <a:cubicBezTo>
                    <a:pt x="3544" y="1371600"/>
                    <a:pt x="7089" y="2743200"/>
                    <a:pt x="10633" y="4114800"/>
                  </a:cubicBez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Volný tvar 39"/>
            <p:cNvSpPr/>
            <p:nvPr/>
          </p:nvSpPr>
          <p:spPr>
            <a:xfrm>
              <a:off x="2296633" y="5238254"/>
              <a:ext cx="4353479" cy="1320927"/>
            </a:xfrm>
            <a:custGeom>
              <a:avLst/>
              <a:gdLst>
                <a:gd name="connsiteX0" fmla="*/ 0 w 4348716"/>
                <a:gd name="connsiteY0" fmla="*/ 861238 h 1360968"/>
                <a:gd name="connsiteX1" fmla="*/ 4348716 w 4348716"/>
                <a:gd name="connsiteY1" fmla="*/ 1360968 h 1360968"/>
                <a:gd name="connsiteX2" fmla="*/ 3370520 w 4348716"/>
                <a:gd name="connsiteY2" fmla="*/ 202019 h 1360968"/>
                <a:gd name="connsiteX3" fmla="*/ 1010093 w 4348716"/>
                <a:gd name="connsiteY3" fmla="*/ 0 h 1360968"/>
                <a:gd name="connsiteX4" fmla="*/ 0 w 4348716"/>
                <a:gd name="connsiteY4" fmla="*/ 861238 h 1360968"/>
                <a:gd name="connsiteX0" fmla="*/ 0 w 4348716"/>
                <a:gd name="connsiteY0" fmla="*/ 820726 h 1320456"/>
                <a:gd name="connsiteX1" fmla="*/ 4348716 w 4348716"/>
                <a:gd name="connsiteY1" fmla="*/ 1320456 h 1320456"/>
                <a:gd name="connsiteX2" fmla="*/ 3370520 w 4348716"/>
                <a:gd name="connsiteY2" fmla="*/ 161507 h 1320456"/>
                <a:gd name="connsiteX3" fmla="*/ 979223 w 4348716"/>
                <a:gd name="connsiteY3" fmla="*/ 0 h 1320456"/>
                <a:gd name="connsiteX4" fmla="*/ 0 w 4348716"/>
                <a:gd name="connsiteY4" fmla="*/ 820726 h 1320456"/>
                <a:gd name="connsiteX0" fmla="*/ 0 w 4348716"/>
                <a:gd name="connsiteY0" fmla="*/ 807146 h 1306876"/>
                <a:gd name="connsiteX1" fmla="*/ 4348716 w 4348716"/>
                <a:gd name="connsiteY1" fmla="*/ 1306876 h 1306876"/>
                <a:gd name="connsiteX2" fmla="*/ 3370520 w 4348716"/>
                <a:gd name="connsiteY2" fmla="*/ 147927 h 1306876"/>
                <a:gd name="connsiteX3" fmla="*/ 943009 w 4348716"/>
                <a:gd name="connsiteY3" fmla="*/ 0 h 1306876"/>
                <a:gd name="connsiteX4" fmla="*/ 0 w 4348716"/>
                <a:gd name="connsiteY4" fmla="*/ 807146 h 1306876"/>
                <a:gd name="connsiteX0" fmla="*/ 0 w 4348716"/>
                <a:gd name="connsiteY0" fmla="*/ 703031 h 1202761"/>
                <a:gd name="connsiteX1" fmla="*/ 4348716 w 4348716"/>
                <a:gd name="connsiteY1" fmla="*/ 1202761 h 1202761"/>
                <a:gd name="connsiteX2" fmla="*/ 3370520 w 4348716"/>
                <a:gd name="connsiteY2" fmla="*/ 43812 h 1202761"/>
                <a:gd name="connsiteX3" fmla="*/ 1164819 w 4348716"/>
                <a:gd name="connsiteY3" fmla="*/ 0 h 1202761"/>
                <a:gd name="connsiteX4" fmla="*/ 0 w 4348716"/>
                <a:gd name="connsiteY4" fmla="*/ 703031 h 1202761"/>
                <a:gd name="connsiteX0" fmla="*/ 0 w 4348716"/>
                <a:gd name="connsiteY0" fmla="*/ 811672 h 1311402"/>
                <a:gd name="connsiteX1" fmla="*/ 4348716 w 4348716"/>
                <a:gd name="connsiteY1" fmla="*/ 1311402 h 1311402"/>
                <a:gd name="connsiteX2" fmla="*/ 3370520 w 4348716"/>
                <a:gd name="connsiteY2" fmla="*/ 152453 h 1311402"/>
                <a:gd name="connsiteX3" fmla="*/ 920375 w 4348716"/>
                <a:gd name="connsiteY3" fmla="*/ 0 h 1311402"/>
                <a:gd name="connsiteX4" fmla="*/ 0 w 4348716"/>
                <a:gd name="connsiteY4" fmla="*/ 811672 h 1311402"/>
                <a:gd name="connsiteX0" fmla="*/ 0 w 4358241"/>
                <a:gd name="connsiteY0" fmla="*/ 811672 h 1325689"/>
                <a:gd name="connsiteX1" fmla="*/ 4358241 w 4358241"/>
                <a:gd name="connsiteY1" fmla="*/ 1325689 h 1325689"/>
                <a:gd name="connsiteX2" fmla="*/ 3370520 w 4358241"/>
                <a:gd name="connsiteY2" fmla="*/ 152453 h 1325689"/>
                <a:gd name="connsiteX3" fmla="*/ 920375 w 4358241"/>
                <a:gd name="connsiteY3" fmla="*/ 0 h 1325689"/>
                <a:gd name="connsiteX4" fmla="*/ 0 w 4358241"/>
                <a:gd name="connsiteY4" fmla="*/ 811672 h 1325689"/>
                <a:gd name="connsiteX0" fmla="*/ 0 w 4353479"/>
                <a:gd name="connsiteY0" fmla="*/ 811672 h 1320927"/>
                <a:gd name="connsiteX1" fmla="*/ 4353479 w 4353479"/>
                <a:gd name="connsiteY1" fmla="*/ 1320927 h 1320927"/>
                <a:gd name="connsiteX2" fmla="*/ 3370520 w 4353479"/>
                <a:gd name="connsiteY2" fmla="*/ 152453 h 1320927"/>
                <a:gd name="connsiteX3" fmla="*/ 920375 w 4353479"/>
                <a:gd name="connsiteY3" fmla="*/ 0 h 1320927"/>
                <a:gd name="connsiteX4" fmla="*/ 0 w 4353479"/>
                <a:gd name="connsiteY4" fmla="*/ 811672 h 1320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3479" h="1320927">
                  <a:moveTo>
                    <a:pt x="0" y="811672"/>
                  </a:moveTo>
                  <a:lnTo>
                    <a:pt x="4353479" y="1320927"/>
                  </a:lnTo>
                  <a:lnTo>
                    <a:pt x="3370520" y="152453"/>
                  </a:lnTo>
                  <a:lnTo>
                    <a:pt x="920375" y="0"/>
                  </a:lnTo>
                  <a:lnTo>
                    <a:pt x="0" y="81167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Volný tvar 40"/>
            <p:cNvSpPr/>
            <p:nvPr/>
          </p:nvSpPr>
          <p:spPr>
            <a:xfrm>
              <a:off x="5667375" y="1743075"/>
              <a:ext cx="981075" cy="4819650"/>
            </a:xfrm>
            <a:custGeom>
              <a:avLst/>
              <a:gdLst>
                <a:gd name="connsiteX0" fmla="*/ 981075 w 981075"/>
                <a:gd name="connsiteY0" fmla="*/ 4819650 h 4819650"/>
                <a:gd name="connsiteX1" fmla="*/ 981075 w 981075"/>
                <a:gd name="connsiteY1" fmla="*/ 0 h 4819650"/>
                <a:gd name="connsiteX2" fmla="*/ 28575 w 981075"/>
                <a:gd name="connsiteY2" fmla="*/ 1066800 h 4819650"/>
                <a:gd name="connsiteX3" fmla="*/ 0 w 981075"/>
                <a:gd name="connsiteY3" fmla="*/ 3648075 h 4819650"/>
                <a:gd name="connsiteX4" fmla="*/ 981075 w 981075"/>
                <a:gd name="connsiteY4" fmla="*/ 4819650 h 4819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1075" h="4819650">
                  <a:moveTo>
                    <a:pt x="981075" y="4819650"/>
                  </a:moveTo>
                  <a:lnTo>
                    <a:pt x="981075" y="0"/>
                  </a:lnTo>
                  <a:lnTo>
                    <a:pt x="28575" y="1066800"/>
                  </a:lnTo>
                  <a:lnTo>
                    <a:pt x="0" y="3648075"/>
                  </a:lnTo>
                  <a:lnTo>
                    <a:pt x="981075" y="4819650"/>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Volný tvar 41"/>
            <p:cNvSpPr/>
            <p:nvPr/>
          </p:nvSpPr>
          <p:spPr>
            <a:xfrm>
              <a:off x="3219450" y="2807866"/>
              <a:ext cx="2476897" cy="2583284"/>
            </a:xfrm>
            <a:custGeom>
              <a:avLst/>
              <a:gdLst>
                <a:gd name="connsiteX0" fmla="*/ 9525 w 2457450"/>
                <a:gd name="connsiteY0" fmla="*/ 19050 h 2590800"/>
                <a:gd name="connsiteX1" fmla="*/ 2457450 w 2457450"/>
                <a:gd name="connsiteY1" fmla="*/ 0 h 2590800"/>
                <a:gd name="connsiteX2" fmla="*/ 2428875 w 2457450"/>
                <a:gd name="connsiteY2" fmla="*/ 2590800 h 2590800"/>
                <a:gd name="connsiteX3" fmla="*/ 0 w 2457450"/>
                <a:gd name="connsiteY3" fmla="*/ 2447925 h 2590800"/>
                <a:gd name="connsiteX4" fmla="*/ 9525 w 2457450"/>
                <a:gd name="connsiteY4" fmla="*/ 19050 h 2590800"/>
                <a:gd name="connsiteX0" fmla="*/ 9525 w 2457847"/>
                <a:gd name="connsiteY0" fmla="*/ 11534 h 2583284"/>
                <a:gd name="connsiteX1" fmla="*/ 2457847 w 2457847"/>
                <a:gd name="connsiteY1" fmla="*/ 0 h 2583284"/>
                <a:gd name="connsiteX2" fmla="*/ 2428875 w 2457847"/>
                <a:gd name="connsiteY2" fmla="*/ 2583284 h 2583284"/>
                <a:gd name="connsiteX3" fmla="*/ 0 w 2457847"/>
                <a:gd name="connsiteY3" fmla="*/ 2440409 h 2583284"/>
                <a:gd name="connsiteX4" fmla="*/ 9525 w 2457847"/>
                <a:gd name="connsiteY4" fmla="*/ 11534 h 2583284"/>
                <a:gd name="connsiteX0" fmla="*/ 50006 w 2457847"/>
                <a:gd name="connsiteY0" fmla="*/ 13915 h 2583284"/>
                <a:gd name="connsiteX1" fmla="*/ 2457847 w 2457847"/>
                <a:gd name="connsiteY1" fmla="*/ 0 h 2583284"/>
                <a:gd name="connsiteX2" fmla="*/ 2428875 w 2457847"/>
                <a:gd name="connsiteY2" fmla="*/ 2583284 h 2583284"/>
                <a:gd name="connsiteX3" fmla="*/ 0 w 2457847"/>
                <a:gd name="connsiteY3" fmla="*/ 2440409 h 2583284"/>
                <a:gd name="connsiteX4" fmla="*/ 50006 w 2457847"/>
                <a:gd name="connsiteY4" fmla="*/ 13915 h 2583284"/>
                <a:gd name="connsiteX0" fmla="*/ 16669 w 2457847"/>
                <a:gd name="connsiteY0" fmla="*/ 9152 h 2583284"/>
                <a:gd name="connsiteX1" fmla="*/ 2457847 w 2457847"/>
                <a:gd name="connsiteY1" fmla="*/ 0 h 2583284"/>
                <a:gd name="connsiteX2" fmla="*/ 2428875 w 2457847"/>
                <a:gd name="connsiteY2" fmla="*/ 2583284 h 2583284"/>
                <a:gd name="connsiteX3" fmla="*/ 0 w 2457847"/>
                <a:gd name="connsiteY3" fmla="*/ 2440409 h 2583284"/>
                <a:gd name="connsiteX4" fmla="*/ 16669 w 2457847"/>
                <a:gd name="connsiteY4" fmla="*/ 9152 h 2583284"/>
                <a:gd name="connsiteX0" fmla="*/ 35719 w 2476897"/>
                <a:gd name="connsiteY0" fmla="*/ 9152 h 2583284"/>
                <a:gd name="connsiteX1" fmla="*/ 2476897 w 2476897"/>
                <a:gd name="connsiteY1" fmla="*/ 0 h 2583284"/>
                <a:gd name="connsiteX2" fmla="*/ 2447925 w 2476897"/>
                <a:gd name="connsiteY2" fmla="*/ 2583284 h 2583284"/>
                <a:gd name="connsiteX3" fmla="*/ 0 w 2476897"/>
                <a:gd name="connsiteY3" fmla="*/ 2430884 h 2583284"/>
                <a:gd name="connsiteX4" fmla="*/ 35719 w 2476897"/>
                <a:gd name="connsiteY4" fmla="*/ 9152 h 258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897" h="2583284">
                  <a:moveTo>
                    <a:pt x="35719" y="9152"/>
                  </a:moveTo>
                  <a:lnTo>
                    <a:pt x="2476897" y="0"/>
                  </a:lnTo>
                  <a:lnTo>
                    <a:pt x="2447925" y="2583284"/>
                  </a:lnTo>
                  <a:lnTo>
                    <a:pt x="0" y="2430884"/>
                  </a:lnTo>
                  <a:lnTo>
                    <a:pt x="35719" y="915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Volný tvar 42"/>
            <p:cNvSpPr/>
            <p:nvPr/>
          </p:nvSpPr>
          <p:spPr>
            <a:xfrm>
              <a:off x="3924300" y="2247900"/>
              <a:ext cx="1114425" cy="314325"/>
            </a:xfrm>
            <a:custGeom>
              <a:avLst/>
              <a:gdLst>
                <a:gd name="connsiteX0" fmla="*/ 1009650 w 1114425"/>
                <a:gd name="connsiteY0" fmla="*/ 295275 h 314325"/>
                <a:gd name="connsiteX1" fmla="*/ 1114425 w 1114425"/>
                <a:gd name="connsiteY1" fmla="*/ 0 h 314325"/>
                <a:gd name="connsiteX2" fmla="*/ 0 w 1114425"/>
                <a:gd name="connsiteY2" fmla="*/ 28575 h 314325"/>
                <a:gd name="connsiteX3" fmla="*/ 76200 w 1114425"/>
                <a:gd name="connsiteY3" fmla="*/ 314325 h 314325"/>
                <a:gd name="connsiteX4" fmla="*/ 1009650 w 1114425"/>
                <a:gd name="connsiteY4" fmla="*/ 295275 h 314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4425" h="314325">
                  <a:moveTo>
                    <a:pt x="1009650" y="295275"/>
                  </a:moveTo>
                  <a:lnTo>
                    <a:pt x="1114425" y="0"/>
                  </a:lnTo>
                  <a:lnTo>
                    <a:pt x="0" y="28575"/>
                  </a:lnTo>
                  <a:lnTo>
                    <a:pt x="76200" y="314325"/>
                  </a:lnTo>
                  <a:lnTo>
                    <a:pt x="1009650" y="295275"/>
                  </a:lnTo>
                  <a:close/>
                </a:path>
              </a:pathLst>
            </a:custGeom>
            <a:solidFill>
              <a:schemeClr val="bg1"/>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4" name="Picture 7" descr="camera"/>
          <p:cNvPicPr>
            <a:picLocks noChangeAspect="1" noChangeArrowheads="1"/>
          </p:cNvPicPr>
          <p:nvPr/>
        </p:nvPicPr>
        <p:blipFill>
          <a:blip r:embed="rId3" cstate="print">
            <a:clrChange>
              <a:clrFrom>
                <a:srgbClr val="000000"/>
              </a:clrFrom>
              <a:clrTo>
                <a:srgbClr val="000000">
                  <a:alpha val="0"/>
                </a:srgbClr>
              </a:clrTo>
            </a:clrChange>
          </a:blip>
          <a:srcRect/>
          <a:stretch>
            <a:fillRect/>
          </a:stretch>
        </p:blipFill>
        <p:spPr bwMode="auto">
          <a:xfrm>
            <a:off x="2493350" y="3433150"/>
            <a:ext cx="1199750" cy="1236452"/>
          </a:xfrm>
          <a:prstGeom prst="rect">
            <a:avLst/>
          </a:prstGeom>
          <a:noFill/>
          <a:ln w="9525">
            <a:noFill/>
            <a:miter lim="800000"/>
            <a:headEnd/>
            <a:tailEnd/>
          </a:ln>
          <a:effectLst>
            <a:outerShdw blurRad="63500" sx="102000" sy="102000" algn="ctr" rotWithShape="0">
              <a:prstClr val="black">
                <a:alpha val="40000"/>
              </a:prstClr>
            </a:outerShdw>
          </a:effectLst>
        </p:spPr>
      </p:pic>
      <p:cxnSp>
        <p:nvCxnSpPr>
          <p:cNvPr id="45" name="Straight Arrow Connector 13"/>
          <p:cNvCxnSpPr/>
          <p:nvPr/>
        </p:nvCxnSpPr>
        <p:spPr>
          <a:xfrm flipH="1" flipV="1">
            <a:off x="3635896" y="4365104"/>
            <a:ext cx="2365921" cy="1324747"/>
          </a:xfrm>
          <a:prstGeom prst="straightConnector1">
            <a:avLst/>
          </a:prstGeom>
          <a:ln w="12700">
            <a:solidFill>
              <a:schemeClr val="tx1">
                <a:lumMod val="65000"/>
                <a:lumOff val="35000"/>
              </a:schemeClr>
            </a:solidFill>
            <a:headEnd type="triangle" w="med" len="med"/>
            <a:tailEnd type="non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46" name="Oval 11"/>
          <p:cNvSpPr/>
          <p:nvPr/>
        </p:nvSpPr>
        <p:spPr>
          <a:xfrm>
            <a:off x="3497816" y="4283026"/>
            <a:ext cx="130206" cy="130204"/>
          </a:xfrm>
          <a:prstGeom prst="ellipse">
            <a:avLst/>
          </a:prstGeom>
          <a:solidFill>
            <a:schemeClr val="bg2"/>
          </a:solidFill>
          <a:ln w="3810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cxnSp>
        <p:nvCxnSpPr>
          <p:cNvPr id="47" name="Straight Arrow Connector 13"/>
          <p:cNvCxnSpPr/>
          <p:nvPr/>
        </p:nvCxnSpPr>
        <p:spPr>
          <a:xfrm flipH="1">
            <a:off x="6153807" y="4105672"/>
            <a:ext cx="1864233" cy="1549068"/>
          </a:xfrm>
          <a:prstGeom prst="straightConnector1">
            <a:avLst/>
          </a:prstGeom>
          <a:ln w="12700">
            <a:solidFill>
              <a:schemeClr val="tx1">
                <a:lumMod val="65000"/>
                <a:lumOff val="35000"/>
              </a:schemeClr>
            </a:solidFill>
            <a:prstDash val="dash"/>
            <a:headEnd type="none" w="med" len="med"/>
            <a:tailEnd type="non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48" name="Oval 11"/>
          <p:cNvSpPr/>
          <p:nvPr/>
        </p:nvSpPr>
        <p:spPr>
          <a:xfrm>
            <a:off x="6793904" y="2665512"/>
            <a:ext cx="130206" cy="130204"/>
          </a:xfrm>
          <a:prstGeom prst="ellipse">
            <a:avLst/>
          </a:prstGeom>
          <a:solidFill>
            <a:schemeClr val="bg2"/>
          </a:solidFill>
          <a:ln w="3810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cxnSp>
        <p:nvCxnSpPr>
          <p:cNvPr id="49" name="Straight Arrow Connector 13"/>
          <p:cNvCxnSpPr/>
          <p:nvPr/>
        </p:nvCxnSpPr>
        <p:spPr>
          <a:xfrm>
            <a:off x="6915020" y="2792447"/>
            <a:ext cx="1102329" cy="1234160"/>
          </a:xfrm>
          <a:prstGeom prst="straightConnector1">
            <a:avLst/>
          </a:prstGeom>
          <a:ln w="12700">
            <a:solidFill>
              <a:schemeClr val="tx1">
                <a:lumMod val="65000"/>
                <a:lumOff val="35000"/>
              </a:schemeClr>
            </a:solidFill>
            <a:prstDash val="solid"/>
            <a:headEnd type="none" w="med" len="med"/>
            <a:tailEnd type="triangl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50" name="Oval 11"/>
          <p:cNvSpPr/>
          <p:nvPr/>
        </p:nvSpPr>
        <p:spPr>
          <a:xfrm>
            <a:off x="8010089" y="4001861"/>
            <a:ext cx="130206" cy="130204"/>
          </a:xfrm>
          <a:prstGeom prst="ellipse">
            <a:avLst/>
          </a:prstGeom>
          <a:solidFill>
            <a:schemeClr val="bg2"/>
          </a:solidFill>
          <a:ln w="3810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51" name="Oval 11"/>
          <p:cNvSpPr/>
          <p:nvPr/>
        </p:nvSpPr>
        <p:spPr>
          <a:xfrm>
            <a:off x="6008870" y="5641245"/>
            <a:ext cx="130206" cy="130204"/>
          </a:xfrm>
          <a:prstGeom prst="ellipse">
            <a:avLst/>
          </a:prstGeom>
          <a:solidFill>
            <a:schemeClr val="bg2"/>
          </a:solidFill>
          <a:ln w="3810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20" name="Zástupný symbol pro číslo snímku 19"/>
          <p:cNvSpPr>
            <a:spLocks noGrp="1"/>
          </p:cNvSpPr>
          <p:nvPr>
            <p:ph type="sldNum" sz="quarter" idx="12"/>
          </p:nvPr>
        </p:nvSpPr>
        <p:spPr/>
        <p:txBody>
          <a:bodyPr/>
          <a:lstStyle/>
          <a:p>
            <a:pPr>
              <a:defRPr/>
            </a:pPr>
            <a:fld id="{81494967-73EE-4A75-A827-47B02327E019}" type="slidenum">
              <a:rPr lang="en-US" altLang="en-US" smtClean="0"/>
              <a:pPr>
                <a:defRPr/>
              </a:pPr>
              <a:t>18</a:t>
            </a:fld>
            <a:endParaRPr lang="en-US" altLang="en-US"/>
          </a:p>
        </p:txBody>
      </p:sp>
      <p:sp>
        <p:nvSpPr>
          <p:cNvPr id="23" name="Zástupný symbol pro zápatí 22"/>
          <p:cNvSpPr>
            <a:spLocks noGrp="1"/>
          </p:cNvSpPr>
          <p:nvPr>
            <p:ph type="ftr" sz="quarter" idx="11"/>
          </p:nvPr>
        </p:nvSpPr>
        <p:spPr/>
        <p:txBody>
          <a:bodyPr/>
          <a:lstStyle/>
          <a:p>
            <a:pPr>
              <a:defRPr/>
            </a:pPr>
            <a:r>
              <a:rPr lang="en-US" altLang="en-US" smtClean="0"/>
              <a:t>Course: Recent Advances in Light Transport Simulation</a:t>
            </a:r>
            <a:br>
              <a:rPr lang="en-US" altLang="en-US" smtClean="0"/>
            </a:br>
            <a:r>
              <a:rPr lang="en-US" altLang="en-US" i="1" smtClean="0"/>
              <a:t>Jaroslav Křivánek</a:t>
            </a:r>
            <a:r>
              <a:rPr lang="en-US" altLang="en-US" b="1" smtClean="0"/>
              <a:t> </a:t>
            </a:r>
            <a:r>
              <a:rPr lang="en-US" altLang="en-US" smtClean="0"/>
              <a:t>- Path Integral Formulation of Light Transport</a:t>
            </a:r>
            <a:endParaRPr lang="en-US" altLang="en-US" dirty="0"/>
          </a:p>
        </p:txBody>
      </p:sp>
    </p:spTree>
    <p:extLst>
      <p:ext uri="{BB962C8B-B14F-4D97-AF65-F5344CB8AC3E}">
        <p14:creationId xmlns:p14="http://schemas.microsoft.com/office/powerpoint/2010/main" xmlns="" val="170556344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500"/>
                                        <p:tgtEl>
                                          <p:spTgt spid="46"/>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5"/>
                                        </p:tgtEl>
                                        <p:attrNameLst>
                                          <p:attrName>style.visibility</p:attrName>
                                        </p:attrNameLst>
                                      </p:cBhvr>
                                      <p:to>
                                        <p:strVal val="visible"/>
                                      </p:to>
                                    </p:set>
                                    <p:animEffect transition="in" filter="wipe(left)">
                                      <p:cBhvr>
                                        <p:cTn id="11" dur="500"/>
                                        <p:tgtEl>
                                          <p:spTgt spid="4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1"/>
                                        </p:tgtEl>
                                        <p:attrNameLst>
                                          <p:attrName>style.visibility</p:attrName>
                                        </p:attrNameLst>
                                      </p:cBhvr>
                                      <p:to>
                                        <p:strVal val="visible"/>
                                      </p:to>
                                    </p:set>
                                    <p:animEffect transition="in" filter="fade">
                                      <p:cBhvr>
                                        <p:cTn id="15" dur="500"/>
                                        <p:tgtEl>
                                          <p:spTgt spid="5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8"/>
                                        </p:tgtEl>
                                        <p:attrNameLst>
                                          <p:attrName>style.visibility</p:attrName>
                                        </p:attrNameLst>
                                      </p:cBhvr>
                                      <p:to>
                                        <p:strVal val="visible"/>
                                      </p:to>
                                    </p:set>
                                    <p:animEffect transition="in" filter="fade">
                                      <p:cBhvr>
                                        <p:cTn id="20" dur="500"/>
                                        <p:tgtEl>
                                          <p:spTgt spid="48"/>
                                        </p:tgtEl>
                                      </p:cBhvr>
                                    </p:animEffect>
                                  </p:childTnLst>
                                </p:cTn>
                              </p:par>
                            </p:childTnLst>
                          </p:cTn>
                        </p:par>
                        <p:par>
                          <p:cTn id="21" fill="hold">
                            <p:stCondLst>
                              <p:cond delay="500"/>
                            </p:stCondLst>
                            <p:childTnLst>
                              <p:par>
                                <p:cTn id="22" presetID="22" presetClass="entr" presetSubtype="1" fill="hold" nodeType="afterEffect">
                                  <p:stCondLst>
                                    <p:cond delay="0"/>
                                  </p:stCondLst>
                                  <p:childTnLst>
                                    <p:set>
                                      <p:cBhvr>
                                        <p:cTn id="23" dur="1" fill="hold">
                                          <p:stCondLst>
                                            <p:cond delay="0"/>
                                          </p:stCondLst>
                                        </p:cTn>
                                        <p:tgtEl>
                                          <p:spTgt spid="49"/>
                                        </p:tgtEl>
                                        <p:attrNameLst>
                                          <p:attrName>style.visibility</p:attrName>
                                        </p:attrNameLst>
                                      </p:cBhvr>
                                      <p:to>
                                        <p:strVal val="visible"/>
                                      </p:to>
                                    </p:set>
                                    <p:animEffect transition="in" filter="wipe(up)">
                                      <p:cBhvr>
                                        <p:cTn id="24" dur="500"/>
                                        <p:tgtEl>
                                          <p:spTgt spid="49"/>
                                        </p:tgtEl>
                                      </p:cBhvr>
                                    </p:animEffect>
                                  </p:childTnLst>
                                </p:cTn>
                              </p:par>
                            </p:childTnLst>
                          </p:cTn>
                        </p:par>
                        <p:par>
                          <p:cTn id="25" fill="hold">
                            <p:stCondLst>
                              <p:cond delay="1000"/>
                            </p:stCondLst>
                            <p:childTnLst>
                              <p:par>
                                <p:cTn id="26" presetID="10" presetClass="entr" presetSubtype="0" fill="hold" grpId="0" nodeType="afterEffect">
                                  <p:stCondLst>
                                    <p:cond delay="0"/>
                                  </p:stCondLst>
                                  <p:childTnLst>
                                    <p:set>
                                      <p:cBhvr>
                                        <p:cTn id="27" dur="1" fill="hold">
                                          <p:stCondLst>
                                            <p:cond delay="0"/>
                                          </p:stCondLst>
                                        </p:cTn>
                                        <p:tgtEl>
                                          <p:spTgt spid="50"/>
                                        </p:tgtEl>
                                        <p:attrNameLst>
                                          <p:attrName>style.visibility</p:attrName>
                                        </p:attrNameLst>
                                      </p:cBhvr>
                                      <p:to>
                                        <p:strVal val="visible"/>
                                      </p:to>
                                    </p:set>
                                    <p:animEffect transition="in" filter="fade">
                                      <p:cBhvr>
                                        <p:cTn id="28" dur="500"/>
                                        <p:tgtEl>
                                          <p:spTgt spid="50"/>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47"/>
                                        </p:tgtEl>
                                        <p:attrNameLst>
                                          <p:attrName>style.visibility</p:attrName>
                                        </p:attrNameLst>
                                      </p:cBhvr>
                                      <p:to>
                                        <p:strVal val="visible"/>
                                      </p:to>
                                    </p:set>
                                    <p:animEffect transition="in" filter="wipe(left)">
                                      <p:cBhvr>
                                        <p:cTn id="33"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8" grpId="0" animBg="1"/>
      <p:bldP spid="50" grpId="0" animBg="1"/>
      <p:bldP spid="5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Algorithms = different path sampling techniques</a:t>
            </a:r>
          </a:p>
          <a:p>
            <a:endParaRPr lang="en-US" dirty="0" smtClean="0"/>
          </a:p>
          <a:p>
            <a:r>
              <a:rPr lang="en-US" b="1" dirty="0" smtClean="0"/>
              <a:t>Same</a:t>
            </a:r>
            <a:r>
              <a:rPr lang="en-US" dirty="0" smtClean="0"/>
              <a:t> general form of </a:t>
            </a:r>
            <a:r>
              <a:rPr lang="en-US" b="1" dirty="0" smtClean="0"/>
              <a:t>estimator</a:t>
            </a:r>
          </a:p>
          <a:p>
            <a:endParaRPr lang="en-US" b="1" dirty="0" smtClean="0"/>
          </a:p>
          <a:p>
            <a:endParaRPr lang="en-US" b="1" dirty="0" smtClean="0"/>
          </a:p>
          <a:p>
            <a:endParaRPr lang="en-US" b="1" dirty="0" smtClean="0"/>
          </a:p>
          <a:p>
            <a:endParaRPr lang="en-US" b="1" dirty="0" smtClean="0"/>
          </a:p>
          <a:p>
            <a:endParaRPr lang="en-US" b="1" dirty="0" smtClean="0"/>
          </a:p>
          <a:p>
            <a:r>
              <a:rPr lang="en-US" b="1" dirty="0" smtClean="0"/>
              <a:t>No importance transport, no </a:t>
            </a:r>
            <a:r>
              <a:rPr lang="en-US" b="1" dirty="0" err="1" smtClean="0"/>
              <a:t>adjoint</a:t>
            </a:r>
            <a:r>
              <a:rPr lang="en-US" b="1" dirty="0" smtClean="0"/>
              <a:t> equations!!!</a:t>
            </a:r>
            <a:endParaRPr lang="cs-CZ" b="1" dirty="0" smtClean="0"/>
          </a:p>
        </p:txBody>
      </p:sp>
      <p:sp>
        <p:nvSpPr>
          <p:cNvPr id="4" name="Title 3"/>
          <p:cNvSpPr>
            <a:spLocks noGrp="1"/>
          </p:cNvSpPr>
          <p:nvPr>
            <p:ph type="title"/>
          </p:nvPr>
        </p:nvSpPr>
        <p:spPr/>
        <p:txBody>
          <a:bodyPr/>
          <a:lstStyle/>
          <a:p>
            <a:r>
              <a:rPr lang="en-US" dirty="0" smtClean="0"/>
              <a:t>Path sampling</a:t>
            </a:r>
            <a:endParaRPr lang="cs-CZ" dirty="0"/>
          </a:p>
        </p:txBody>
      </p:sp>
      <p:grpSp>
        <p:nvGrpSpPr>
          <p:cNvPr id="7" name="Skupina 4"/>
          <p:cNvGrpSpPr/>
          <p:nvPr/>
        </p:nvGrpSpPr>
        <p:grpSpPr>
          <a:xfrm>
            <a:off x="3491880" y="3284984"/>
            <a:ext cx="2232248" cy="1152128"/>
            <a:chOff x="1331640" y="1412776"/>
            <a:chExt cx="2232248" cy="1152128"/>
          </a:xfrm>
        </p:grpSpPr>
        <p:graphicFrame>
          <p:nvGraphicFramePr>
            <p:cNvPr id="9" name="Object 2"/>
            <p:cNvGraphicFramePr>
              <a:graphicFrameLocks noChangeAspect="1"/>
            </p:cNvGraphicFramePr>
            <p:nvPr/>
          </p:nvGraphicFramePr>
          <p:xfrm>
            <a:off x="1331640" y="1412776"/>
            <a:ext cx="1998662" cy="1109662"/>
          </p:xfrm>
          <a:graphic>
            <a:graphicData uri="http://schemas.openxmlformats.org/presentationml/2006/ole">
              <p:oleObj spid="_x0000_s167937" name="Rovnice" r:id="rId4" imgW="799920" imgH="444240" progId="Equation.3">
                <p:embed/>
              </p:oleObj>
            </a:graphicData>
          </a:graphic>
        </p:graphicFrame>
        <p:sp>
          <p:nvSpPr>
            <p:cNvPr id="10" name="Obdélník 9"/>
            <p:cNvSpPr/>
            <p:nvPr/>
          </p:nvSpPr>
          <p:spPr>
            <a:xfrm>
              <a:off x="1331640" y="1412776"/>
              <a:ext cx="2232248" cy="1152128"/>
            </a:xfrm>
            <a:prstGeom prst="rect">
              <a:avLst/>
            </a:prstGeom>
            <a:noFill/>
            <a:ln w="635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Zástupný symbol pro číslo snímku 7"/>
          <p:cNvSpPr>
            <a:spLocks noGrp="1"/>
          </p:cNvSpPr>
          <p:nvPr>
            <p:ph type="sldNum" sz="quarter" idx="12"/>
          </p:nvPr>
        </p:nvSpPr>
        <p:spPr/>
        <p:txBody>
          <a:bodyPr/>
          <a:lstStyle/>
          <a:p>
            <a:pPr>
              <a:defRPr/>
            </a:pPr>
            <a:fld id="{81494967-73EE-4A75-A827-47B02327E019}" type="slidenum">
              <a:rPr lang="en-US" altLang="en-US" smtClean="0"/>
              <a:pPr>
                <a:defRPr/>
              </a:pPr>
              <a:t>19</a:t>
            </a:fld>
            <a:endParaRPr lang="en-US" altLang="en-US"/>
          </a:p>
        </p:txBody>
      </p:sp>
      <p:sp>
        <p:nvSpPr>
          <p:cNvPr id="13" name="Zástupný symbol pro zápatí 12"/>
          <p:cNvSpPr>
            <a:spLocks noGrp="1"/>
          </p:cNvSpPr>
          <p:nvPr>
            <p:ph type="ftr" sz="quarter" idx="11"/>
          </p:nvPr>
        </p:nvSpPr>
        <p:spPr/>
        <p:txBody>
          <a:bodyPr/>
          <a:lstStyle/>
          <a:p>
            <a:pPr>
              <a:defRPr/>
            </a:pPr>
            <a:r>
              <a:rPr lang="en-US" altLang="en-US" smtClean="0"/>
              <a:t>Course: Recent Advances in Light Transport Simulation</a:t>
            </a:r>
            <a:br>
              <a:rPr lang="en-US" altLang="en-US" smtClean="0"/>
            </a:br>
            <a:r>
              <a:rPr lang="en-US" altLang="en-US" i="1" smtClean="0"/>
              <a:t>Jaroslav Křivánek</a:t>
            </a:r>
            <a:r>
              <a:rPr lang="en-US" altLang="en-US" b="1" smtClean="0"/>
              <a:t> </a:t>
            </a:r>
            <a:r>
              <a:rPr lang="en-US" altLang="en-US" smtClean="0"/>
              <a:t>- Path Integral Formulation of Light Transport</a:t>
            </a:r>
            <a:endParaRPr lang="en-US" altLang="en-US" dirty="0"/>
          </a:p>
        </p:txBody>
      </p:sp>
    </p:spTree>
    <p:extLst>
      <p:ext uri="{BB962C8B-B14F-4D97-AF65-F5344CB8AC3E}">
        <p14:creationId xmlns:p14="http://schemas.microsoft.com/office/powerpoint/2010/main" xmlns="" val="1705563449"/>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Light transport</a:t>
            </a:r>
            <a:endParaRPr lang="en-US" dirty="0"/>
          </a:p>
        </p:txBody>
      </p:sp>
      <p:sp>
        <p:nvSpPr>
          <p:cNvPr id="3" name="Zástupný symbol pro obsah 2"/>
          <p:cNvSpPr>
            <a:spLocks noGrp="1"/>
          </p:cNvSpPr>
          <p:nvPr>
            <p:ph idx="1"/>
          </p:nvPr>
        </p:nvSpPr>
        <p:spPr>
          <a:xfrm>
            <a:off x="662880" y="1628800"/>
            <a:ext cx="8229600" cy="4890765"/>
          </a:xfrm>
        </p:spPr>
        <p:txBody>
          <a:bodyPr/>
          <a:lstStyle/>
          <a:p>
            <a:r>
              <a:rPr lang="en-US" dirty="0" smtClean="0"/>
              <a:t>Geometric optics</a:t>
            </a:r>
          </a:p>
        </p:txBody>
      </p:sp>
      <p:grpSp>
        <p:nvGrpSpPr>
          <p:cNvPr id="5" name="Skupina 4"/>
          <p:cNvGrpSpPr/>
          <p:nvPr/>
        </p:nvGrpSpPr>
        <p:grpSpPr>
          <a:xfrm>
            <a:off x="4561656" y="2161456"/>
            <a:ext cx="3888432" cy="4320480"/>
            <a:chOff x="2285833" y="1743075"/>
            <a:chExt cx="4364279" cy="4819650"/>
          </a:xfr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a:effectLst/>
        </p:grpSpPr>
        <p:sp>
          <p:nvSpPr>
            <p:cNvPr id="6" name="Volný tvar 5"/>
            <p:cNvSpPr/>
            <p:nvPr/>
          </p:nvSpPr>
          <p:spPr>
            <a:xfrm>
              <a:off x="2285833" y="1743740"/>
              <a:ext cx="4359515" cy="1073888"/>
            </a:xfrm>
            <a:custGeom>
              <a:avLst/>
              <a:gdLst>
                <a:gd name="connsiteX0" fmla="*/ 0 w 4338084"/>
                <a:gd name="connsiteY0" fmla="*/ 191386 h 1073888"/>
                <a:gd name="connsiteX1" fmla="*/ 4338084 w 4338084"/>
                <a:gd name="connsiteY1" fmla="*/ 0 h 1073888"/>
                <a:gd name="connsiteX2" fmla="*/ 3391786 w 4338084"/>
                <a:gd name="connsiteY2" fmla="*/ 104199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1786 w 4338084"/>
                <a:gd name="connsiteY2" fmla="*/ 106104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4167 w 4338084"/>
                <a:gd name="connsiteY2" fmla="*/ 1061040 h 1073888"/>
                <a:gd name="connsiteX3" fmla="*/ 946298 w 4338084"/>
                <a:gd name="connsiteY3" fmla="*/ 1073888 h 1073888"/>
                <a:gd name="connsiteX4" fmla="*/ 0 w 4338084"/>
                <a:gd name="connsiteY4" fmla="*/ 191386 h 1073888"/>
                <a:gd name="connsiteX0" fmla="*/ 0 w 4359515"/>
                <a:gd name="connsiteY0" fmla="*/ 191386 h 1073888"/>
                <a:gd name="connsiteX1" fmla="*/ 4359515 w 4359515"/>
                <a:gd name="connsiteY1" fmla="*/ 0 h 1073888"/>
                <a:gd name="connsiteX2" fmla="*/ 3415598 w 4359515"/>
                <a:gd name="connsiteY2" fmla="*/ 1061040 h 1073888"/>
                <a:gd name="connsiteX3" fmla="*/ 967729 w 4359515"/>
                <a:gd name="connsiteY3" fmla="*/ 1073888 h 1073888"/>
                <a:gd name="connsiteX4" fmla="*/ 0 w 4359515"/>
                <a:gd name="connsiteY4" fmla="*/ 191386 h 107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515" h="1073888">
                  <a:moveTo>
                    <a:pt x="0" y="191386"/>
                  </a:moveTo>
                  <a:lnTo>
                    <a:pt x="4359515" y="0"/>
                  </a:lnTo>
                  <a:lnTo>
                    <a:pt x="3415598" y="1061040"/>
                  </a:lnTo>
                  <a:lnTo>
                    <a:pt x="967729" y="1073888"/>
                  </a:lnTo>
                  <a:lnTo>
                    <a:pt x="0" y="191386"/>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Volný tvar 6"/>
            <p:cNvSpPr/>
            <p:nvPr/>
          </p:nvSpPr>
          <p:spPr>
            <a:xfrm>
              <a:off x="2286000" y="1935126"/>
              <a:ext cx="968836" cy="4114800"/>
            </a:xfrm>
            <a:custGeom>
              <a:avLst/>
              <a:gdLst>
                <a:gd name="connsiteX0" fmla="*/ 10633 w 956930"/>
                <a:gd name="connsiteY0" fmla="*/ 4114800 h 4114800"/>
                <a:gd name="connsiteX1" fmla="*/ 946298 w 956930"/>
                <a:gd name="connsiteY1" fmla="*/ 3285460 h 4114800"/>
                <a:gd name="connsiteX2" fmla="*/ 956930 w 956930"/>
                <a:gd name="connsiteY2" fmla="*/ 893134 h 4114800"/>
                <a:gd name="connsiteX3" fmla="*/ 0 w 956930"/>
                <a:gd name="connsiteY3" fmla="*/ 0 h 4114800"/>
                <a:gd name="connsiteX4" fmla="*/ 10633 w 956930"/>
                <a:gd name="connsiteY4" fmla="*/ 4114800 h 4114800"/>
                <a:gd name="connsiteX0" fmla="*/ 10633 w 968836"/>
                <a:gd name="connsiteY0" fmla="*/ 4114800 h 4114800"/>
                <a:gd name="connsiteX1" fmla="*/ 946298 w 968836"/>
                <a:gd name="connsiteY1" fmla="*/ 3285460 h 4114800"/>
                <a:gd name="connsiteX2" fmla="*/ 968836 w 968836"/>
                <a:gd name="connsiteY2" fmla="*/ 883609 h 4114800"/>
                <a:gd name="connsiteX3" fmla="*/ 0 w 968836"/>
                <a:gd name="connsiteY3" fmla="*/ 0 h 4114800"/>
                <a:gd name="connsiteX4" fmla="*/ 10633 w 968836"/>
                <a:gd name="connsiteY4" fmla="*/ 4114800 h 4114800"/>
                <a:gd name="connsiteX0" fmla="*/ 10633 w 968836"/>
                <a:gd name="connsiteY0" fmla="*/ 4114800 h 4114800"/>
                <a:gd name="connsiteX1" fmla="*/ 932010 w 968836"/>
                <a:gd name="connsiteY1" fmla="*/ 3306891 h 4114800"/>
                <a:gd name="connsiteX2" fmla="*/ 968836 w 968836"/>
                <a:gd name="connsiteY2" fmla="*/ 883609 h 4114800"/>
                <a:gd name="connsiteX3" fmla="*/ 0 w 968836"/>
                <a:gd name="connsiteY3" fmla="*/ 0 h 4114800"/>
                <a:gd name="connsiteX4" fmla="*/ 10633 w 968836"/>
                <a:gd name="connsiteY4" fmla="*/ 4114800 h 411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836" h="4114800">
                  <a:moveTo>
                    <a:pt x="10633" y="4114800"/>
                  </a:moveTo>
                  <a:lnTo>
                    <a:pt x="932010" y="3306891"/>
                  </a:lnTo>
                  <a:lnTo>
                    <a:pt x="968836" y="883609"/>
                  </a:lnTo>
                  <a:lnTo>
                    <a:pt x="0" y="0"/>
                  </a:lnTo>
                  <a:cubicBezTo>
                    <a:pt x="3544" y="1371600"/>
                    <a:pt x="7089" y="2743200"/>
                    <a:pt x="10633" y="4114800"/>
                  </a:cubicBez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Volný tvar 7"/>
            <p:cNvSpPr/>
            <p:nvPr/>
          </p:nvSpPr>
          <p:spPr>
            <a:xfrm>
              <a:off x="2296633" y="5238254"/>
              <a:ext cx="4353479" cy="1320927"/>
            </a:xfrm>
            <a:custGeom>
              <a:avLst/>
              <a:gdLst>
                <a:gd name="connsiteX0" fmla="*/ 0 w 4348716"/>
                <a:gd name="connsiteY0" fmla="*/ 861238 h 1360968"/>
                <a:gd name="connsiteX1" fmla="*/ 4348716 w 4348716"/>
                <a:gd name="connsiteY1" fmla="*/ 1360968 h 1360968"/>
                <a:gd name="connsiteX2" fmla="*/ 3370520 w 4348716"/>
                <a:gd name="connsiteY2" fmla="*/ 202019 h 1360968"/>
                <a:gd name="connsiteX3" fmla="*/ 1010093 w 4348716"/>
                <a:gd name="connsiteY3" fmla="*/ 0 h 1360968"/>
                <a:gd name="connsiteX4" fmla="*/ 0 w 4348716"/>
                <a:gd name="connsiteY4" fmla="*/ 861238 h 1360968"/>
                <a:gd name="connsiteX0" fmla="*/ 0 w 4348716"/>
                <a:gd name="connsiteY0" fmla="*/ 820726 h 1320456"/>
                <a:gd name="connsiteX1" fmla="*/ 4348716 w 4348716"/>
                <a:gd name="connsiteY1" fmla="*/ 1320456 h 1320456"/>
                <a:gd name="connsiteX2" fmla="*/ 3370520 w 4348716"/>
                <a:gd name="connsiteY2" fmla="*/ 161507 h 1320456"/>
                <a:gd name="connsiteX3" fmla="*/ 979223 w 4348716"/>
                <a:gd name="connsiteY3" fmla="*/ 0 h 1320456"/>
                <a:gd name="connsiteX4" fmla="*/ 0 w 4348716"/>
                <a:gd name="connsiteY4" fmla="*/ 820726 h 1320456"/>
                <a:gd name="connsiteX0" fmla="*/ 0 w 4348716"/>
                <a:gd name="connsiteY0" fmla="*/ 807146 h 1306876"/>
                <a:gd name="connsiteX1" fmla="*/ 4348716 w 4348716"/>
                <a:gd name="connsiteY1" fmla="*/ 1306876 h 1306876"/>
                <a:gd name="connsiteX2" fmla="*/ 3370520 w 4348716"/>
                <a:gd name="connsiteY2" fmla="*/ 147927 h 1306876"/>
                <a:gd name="connsiteX3" fmla="*/ 943009 w 4348716"/>
                <a:gd name="connsiteY3" fmla="*/ 0 h 1306876"/>
                <a:gd name="connsiteX4" fmla="*/ 0 w 4348716"/>
                <a:gd name="connsiteY4" fmla="*/ 807146 h 1306876"/>
                <a:gd name="connsiteX0" fmla="*/ 0 w 4348716"/>
                <a:gd name="connsiteY0" fmla="*/ 703031 h 1202761"/>
                <a:gd name="connsiteX1" fmla="*/ 4348716 w 4348716"/>
                <a:gd name="connsiteY1" fmla="*/ 1202761 h 1202761"/>
                <a:gd name="connsiteX2" fmla="*/ 3370520 w 4348716"/>
                <a:gd name="connsiteY2" fmla="*/ 43812 h 1202761"/>
                <a:gd name="connsiteX3" fmla="*/ 1164819 w 4348716"/>
                <a:gd name="connsiteY3" fmla="*/ 0 h 1202761"/>
                <a:gd name="connsiteX4" fmla="*/ 0 w 4348716"/>
                <a:gd name="connsiteY4" fmla="*/ 703031 h 1202761"/>
                <a:gd name="connsiteX0" fmla="*/ 0 w 4348716"/>
                <a:gd name="connsiteY0" fmla="*/ 811672 h 1311402"/>
                <a:gd name="connsiteX1" fmla="*/ 4348716 w 4348716"/>
                <a:gd name="connsiteY1" fmla="*/ 1311402 h 1311402"/>
                <a:gd name="connsiteX2" fmla="*/ 3370520 w 4348716"/>
                <a:gd name="connsiteY2" fmla="*/ 152453 h 1311402"/>
                <a:gd name="connsiteX3" fmla="*/ 920375 w 4348716"/>
                <a:gd name="connsiteY3" fmla="*/ 0 h 1311402"/>
                <a:gd name="connsiteX4" fmla="*/ 0 w 4348716"/>
                <a:gd name="connsiteY4" fmla="*/ 811672 h 1311402"/>
                <a:gd name="connsiteX0" fmla="*/ 0 w 4358241"/>
                <a:gd name="connsiteY0" fmla="*/ 811672 h 1325689"/>
                <a:gd name="connsiteX1" fmla="*/ 4358241 w 4358241"/>
                <a:gd name="connsiteY1" fmla="*/ 1325689 h 1325689"/>
                <a:gd name="connsiteX2" fmla="*/ 3370520 w 4358241"/>
                <a:gd name="connsiteY2" fmla="*/ 152453 h 1325689"/>
                <a:gd name="connsiteX3" fmla="*/ 920375 w 4358241"/>
                <a:gd name="connsiteY3" fmla="*/ 0 h 1325689"/>
                <a:gd name="connsiteX4" fmla="*/ 0 w 4358241"/>
                <a:gd name="connsiteY4" fmla="*/ 811672 h 1325689"/>
                <a:gd name="connsiteX0" fmla="*/ 0 w 4353479"/>
                <a:gd name="connsiteY0" fmla="*/ 811672 h 1320927"/>
                <a:gd name="connsiteX1" fmla="*/ 4353479 w 4353479"/>
                <a:gd name="connsiteY1" fmla="*/ 1320927 h 1320927"/>
                <a:gd name="connsiteX2" fmla="*/ 3370520 w 4353479"/>
                <a:gd name="connsiteY2" fmla="*/ 152453 h 1320927"/>
                <a:gd name="connsiteX3" fmla="*/ 920375 w 4353479"/>
                <a:gd name="connsiteY3" fmla="*/ 0 h 1320927"/>
                <a:gd name="connsiteX4" fmla="*/ 0 w 4353479"/>
                <a:gd name="connsiteY4" fmla="*/ 811672 h 1320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3479" h="1320927">
                  <a:moveTo>
                    <a:pt x="0" y="811672"/>
                  </a:moveTo>
                  <a:lnTo>
                    <a:pt x="4353479" y="1320927"/>
                  </a:lnTo>
                  <a:lnTo>
                    <a:pt x="3370520" y="152453"/>
                  </a:lnTo>
                  <a:lnTo>
                    <a:pt x="920375" y="0"/>
                  </a:lnTo>
                  <a:lnTo>
                    <a:pt x="0" y="81167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Volný tvar 8"/>
            <p:cNvSpPr/>
            <p:nvPr/>
          </p:nvSpPr>
          <p:spPr>
            <a:xfrm>
              <a:off x="5667375" y="1743075"/>
              <a:ext cx="981075" cy="4819650"/>
            </a:xfrm>
            <a:custGeom>
              <a:avLst/>
              <a:gdLst>
                <a:gd name="connsiteX0" fmla="*/ 981075 w 981075"/>
                <a:gd name="connsiteY0" fmla="*/ 4819650 h 4819650"/>
                <a:gd name="connsiteX1" fmla="*/ 981075 w 981075"/>
                <a:gd name="connsiteY1" fmla="*/ 0 h 4819650"/>
                <a:gd name="connsiteX2" fmla="*/ 28575 w 981075"/>
                <a:gd name="connsiteY2" fmla="*/ 1066800 h 4819650"/>
                <a:gd name="connsiteX3" fmla="*/ 0 w 981075"/>
                <a:gd name="connsiteY3" fmla="*/ 3648075 h 4819650"/>
                <a:gd name="connsiteX4" fmla="*/ 981075 w 981075"/>
                <a:gd name="connsiteY4" fmla="*/ 4819650 h 4819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1075" h="4819650">
                  <a:moveTo>
                    <a:pt x="981075" y="4819650"/>
                  </a:moveTo>
                  <a:lnTo>
                    <a:pt x="981075" y="0"/>
                  </a:lnTo>
                  <a:lnTo>
                    <a:pt x="28575" y="1066800"/>
                  </a:lnTo>
                  <a:lnTo>
                    <a:pt x="0" y="3648075"/>
                  </a:lnTo>
                  <a:lnTo>
                    <a:pt x="981075" y="4819650"/>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Volný tvar 9"/>
            <p:cNvSpPr/>
            <p:nvPr/>
          </p:nvSpPr>
          <p:spPr>
            <a:xfrm>
              <a:off x="3219450" y="2807866"/>
              <a:ext cx="2476897" cy="2583284"/>
            </a:xfrm>
            <a:custGeom>
              <a:avLst/>
              <a:gdLst>
                <a:gd name="connsiteX0" fmla="*/ 9525 w 2457450"/>
                <a:gd name="connsiteY0" fmla="*/ 19050 h 2590800"/>
                <a:gd name="connsiteX1" fmla="*/ 2457450 w 2457450"/>
                <a:gd name="connsiteY1" fmla="*/ 0 h 2590800"/>
                <a:gd name="connsiteX2" fmla="*/ 2428875 w 2457450"/>
                <a:gd name="connsiteY2" fmla="*/ 2590800 h 2590800"/>
                <a:gd name="connsiteX3" fmla="*/ 0 w 2457450"/>
                <a:gd name="connsiteY3" fmla="*/ 2447925 h 2590800"/>
                <a:gd name="connsiteX4" fmla="*/ 9525 w 2457450"/>
                <a:gd name="connsiteY4" fmla="*/ 19050 h 2590800"/>
                <a:gd name="connsiteX0" fmla="*/ 9525 w 2457847"/>
                <a:gd name="connsiteY0" fmla="*/ 11534 h 2583284"/>
                <a:gd name="connsiteX1" fmla="*/ 2457847 w 2457847"/>
                <a:gd name="connsiteY1" fmla="*/ 0 h 2583284"/>
                <a:gd name="connsiteX2" fmla="*/ 2428875 w 2457847"/>
                <a:gd name="connsiteY2" fmla="*/ 2583284 h 2583284"/>
                <a:gd name="connsiteX3" fmla="*/ 0 w 2457847"/>
                <a:gd name="connsiteY3" fmla="*/ 2440409 h 2583284"/>
                <a:gd name="connsiteX4" fmla="*/ 9525 w 2457847"/>
                <a:gd name="connsiteY4" fmla="*/ 11534 h 2583284"/>
                <a:gd name="connsiteX0" fmla="*/ 50006 w 2457847"/>
                <a:gd name="connsiteY0" fmla="*/ 13915 h 2583284"/>
                <a:gd name="connsiteX1" fmla="*/ 2457847 w 2457847"/>
                <a:gd name="connsiteY1" fmla="*/ 0 h 2583284"/>
                <a:gd name="connsiteX2" fmla="*/ 2428875 w 2457847"/>
                <a:gd name="connsiteY2" fmla="*/ 2583284 h 2583284"/>
                <a:gd name="connsiteX3" fmla="*/ 0 w 2457847"/>
                <a:gd name="connsiteY3" fmla="*/ 2440409 h 2583284"/>
                <a:gd name="connsiteX4" fmla="*/ 50006 w 2457847"/>
                <a:gd name="connsiteY4" fmla="*/ 13915 h 2583284"/>
                <a:gd name="connsiteX0" fmla="*/ 16669 w 2457847"/>
                <a:gd name="connsiteY0" fmla="*/ 9152 h 2583284"/>
                <a:gd name="connsiteX1" fmla="*/ 2457847 w 2457847"/>
                <a:gd name="connsiteY1" fmla="*/ 0 h 2583284"/>
                <a:gd name="connsiteX2" fmla="*/ 2428875 w 2457847"/>
                <a:gd name="connsiteY2" fmla="*/ 2583284 h 2583284"/>
                <a:gd name="connsiteX3" fmla="*/ 0 w 2457847"/>
                <a:gd name="connsiteY3" fmla="*/ 2440409 h 2583284"/>
                <a:gd name="connsiteX4" fmla="*/ 16669 w 2457847"/>
                <a:gd name="connsiteY4" fmla="*/ 9152 h 2583284"/>
                <a:gd name="connsiteX0" fmla="*/ 35719 w 2476897"/>
                <a:gd name="connsiteY0" fmla="*/ 9152 h 2583284"/>
                <a:gd name="connsiteX1" fmla="*/ 2476897 w 2476897"/>
                <a:gd name="connsiteY1" fmla="*/ 0 h 2583284"/>
                <a:gd name="connsiteX2" fmla="*/ 2447925 w 2476897"/>
                <a:gd name="connsiteY2" fmla="*/ 2583284 h 2583284"/>
                <a:gd name="connsiteX3" fmla="*/ 0 w 2476897"/>
                <a:gd name="connsiteY3" fmla="*/ 2430884 h 2583284"/>
                <a:gd name="connsiteX4" fmla="*/ 35719 w 2476897"/>
                <a:gd name="connsiteY4" fmla="*/ 9152 h 258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897" h="2583284">
                  <a:moveTo>
                    <a:pt x="35719" y="9152"/>
                  </a:moveTo>
                  <a:lnTo>
                    <a:pt x="2476897" y="0"/>
                  </a:lnTo>
                  <a:lnTo>
                    <a:pt x="2447925" y="2583284"/>
                  </a:lnTo>
                  <a:lnTo>
                    <a:pt x="0" y="2430884"/>
                  </a:lnTo>
                  <a:lnTo>
                    <a:pt x="35719" y="915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Volný tvar 10"/>
            <p:cNvSpPr/>
            <p:nvPr/>
          </p:nvSpPr>
          <p:spPr>
            <a:xfrm>
              <a:off x="3924300" y="2247900"/>
              <a:ext cx="1114425" cy="314325"/>
            </a:xfrm>
            <a:custGeom>
              <a:avLst/>
              <a:gdLst>
                <a:gd name="connsiteX0" fmla="*/ 1009650 w 1114425"/>
                <a:gd name="connsiteY0" fmla="*/ 295275 h 314325"/>
                <a:gd name="connsiteX1" fmla="*/ 1114425 w 1114425"/>
                <a:gd name="connsiteY1" fmla="*/ 0 h 314325"/>
                <a:gd name="connsiteX2" fmla="*/ 0 w 1114425"/>
                <a:gd name="connsiteY2" fmla="*/ 28575 h 314325"/>
                <a:gd name="connsiteX3" fmla="*/ 76200 w 1114425"/>
                <a:gd name="connsiteY3" fmla="*/ 314325 h 314325"/>
                <a:gd name="connsiteX4" fmla="*/ 1009650 w 1114425"/>
                <a:gd name="connsiteY4" fmla="*/ 295275 h 314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4425" h="314325">
                  <a:moveTo>
                    <a:pt x="1009650" y="295275"/>
                  </a:moveTo>
                  <a:lnTo>
                    <a:pt x="1114425" y="0"/>
                  </a:lnTo>
                  <a:lnTo>
                    <a:pt x="0" y="28575"/>
                  </a:lnTo>
                  <a:lnTo>
                    <a:pt x="76200" y="314325"/>
                  </a:lnTo>
                  <a:lnTo>
                    <a:pt x="1009650" y="295275"/>
                  </a:lnTo>
                  <a:close/>
                </a:path>
              </a:pathLst>
            </a:custGeom>
            <a:solidFill>
              <a:schemeClr val="bg1"/>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2" name="Picture 7" descr="camera"/>
          <p:cNvPicPr>
            <a:picLocks noChangeAspect="1" noChangeArrowheads="1"/>
          </p:cNvPicPr>
          <p:nvPr/>
        </p:nvPicPr>
        <p:blipFill>
          <a:blip r:embed="rId3" cstate="print">
            <a:clrChange>
              <a:clrFrom>
                <a:srgbClr val="000000"/>
              </a:clrFrom>
              <a:clrTo>
                <a:srgbClr val="000000">
                  <a:alpha val="0"/>
                </a:srgbClr>
              </a:clrTo>
            </a:clrChange>
          </a:blip>
          <a:srcRect/>
          <a:stretch>
            <a:fillRect/>
          </a:stretch>
        </p:blipFill>
        <p:spPr bwMode="auto">
          <a:xfrm>
            <a:off x="2565070" y="3549695"/>
            <a:ext cx="1199750" cy="1236452"/>
          </a:xfrm>
          <a:prstGeom prst="rect">
            <a:avLst/>
          </a:prstGeom>
          <a:noFill/>
          <a:ln w="9525">
            <a:noFill/>
            <a:miter lim="800000"/>
            <a:headEnd/>
            <a:tailEnd/>
          </a:ln>
          <a:effectLst>
            <a:outerShdw blurRad="63500" sx="102000" sy="102000" algn="ctr" rotWithShape="0">
              <a:prstClr val="black">
                <a:alpha val="40000"/>
              </a:prstClr>
            </a:outerShdw>
          </a:effectLst>
        </p:spPr>
      </p:pic>
      <p:cxnSp>
        <p:nvCxnSpPr>
          <p:cNvPr id="13" name="Straight Arrow Connector 13"/>
          <p:cNvCxnSpPr/>
          <p:nvPr/>
        </p:nvCxnSpPr>
        <p:spPr>
          <a:xfrm flipH="1" flipV="1">
            <a:off x="3635896" y="4365104"/>
            <a:ext cx="2365921" cy="1324747"/>
          </a:xfrm>
          <a:prstGeom prst="straightConnector1">
            <a:avLst/>
          </a:prstGeom>
          <a:ln w="12700">
            <a:solidFill>
              <a:schemeClr val="tx1">
                <a:lumMod val="65000"/>
                <a:lumOff val="35000"/>
              </a:schemeClr>
            </a:solidFill>
            <a:headEnd type="none" w="med" len="med"/>
            <a:tailEnd type="triangl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14" name="Oval 11"/>
          <p:cNvSpPr/>
          <p:nvPr/>
        </p:nvSpPr>
        <p:spPr>
          <a:xfrm>
            <a:off x="3497816" y="4283026"/>
            <a:ext cx="130206" cy="130204"/>
          </a:xfrm>
          <a:prstGeom prst="ellipse">
            <a:avLst/>
          </a:prstGeom>
          <a:solidFill>
            <a:schemeClr val="bg2"/>
          </a:solidFill>
          <a:ln w="3810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cxnSp>
        <p:nvCxnSpPr>
          <p:cNvPr id="22" name="Straight Arrow Connector 13"/>
          <p:cNvCxnSpPr/>
          <p:nvPr/>
        </p:nvCxnSpPr>
        <p:spPr>
          <a:xfrm flipH="1">
            <a:off x="6153807" y="4105672"/>
            <a:ext cx="1864233" cy="1549068"/>
          </a:xfrm>
          <a:prstGeom prst="straightConnector1">
            <a:avLst/>
          </a:prstGeom>
          <a:ln w="12700">
            <a:solidFill>
              <a:schemeClr val="tx1">
                <a:lumMod val="65000"/>
                <a:lumOff val="35000"/>
              </a:schemeClr>
            </a:solidFill>
            <a:headEnd type="none" w="med" len="med"/>
            <a:tailEnd type="triangl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29" name="Oval 11"/>
          <p:cNvSpPr/>
          <p:nvPr/>
        </p:nvSpPr>
        <p:spPr>
          <a:xfrm>
            <a:off x="6793904" y="2665512"/>
            <a:ext cx="130206" cy="130204"/>
          </a:xfrm>
          <a:prstGeom prst="ellipse">
            <a:avLst/>
          </a:prstGeom>
          <a:solidFill>
            <a:schemeClr val="bg2"/>
          </a:solidFill>
          <a:ln w="3810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cxnSp>
        <p:nvCxnSpPr>
          <p:cNvPr id="30" name="Straight Arrow Connector 13"/>
          <p:cNvCxnSpPr/>
          <p:nvPr/>
        </p:nvCxnSpPr>
        <p:spPr>
          <a:xfrm>
            <a:off x="6915020" y="2792447"/>
            <a:ext cx="1102329" cy="1234160"/>
          </a:xfrm>
          <a:prstGeom prst="straightConnector1">
            <a:avLst/>
          </a:prstGeom>
          <a:ln w="12700">
            <a:solidFill>
              <a:schemeClr val="tx1">
                <a:lumMod val="65000"/>
                <a:lumOff val="35000"/>
              </a:schemeClr>
            </a:solidFill>
            <a:headEnd type="none" w="med" len="med"/>
            <a:tailEnd type="triangl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25" name="Oval 11"/>
          <p:cNvSpPr/>
          <p:nvPr/>
        </p:nvSpPr>
        <p:spPr>
          <a:xfrm>
            <a:off x="8010089" y="4001861"/>
            <a:ext cx="130206" cy="130204"/>
          </a:xfrm>
          <a:prstGeom prst="ellipse">
            <a:avLst/>
          </a:prstGeom>
          <a:solidFill>
            <a:schemeClr val="bg2"/>
          </a:solidFill>
          <a:ln w="3810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16" name="Oval 11"/>
          <p:cNvSpPr/>
          <p:nvPr/>
        </p:nvSpPr>
        <p:spPr>
          <a:xfrm>
            <a:off x="6008870" y="5641245"/>
            <a:ext cx="130206" cy="130204"/>
          </a:xfrm>
          <a:prstGeom prst="ellipse">
            <a:avLst/>
          </a:prstGeom>
          <a:solidFill>
            <a:schemeClr val="bg2"/>
          </a:solidFill>
          <a:ln w="3810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33" name="TextovéPole 32"/>
          <p:cNvSpPr txBox="1"/>
          <p:nvPr/>
        </p:nvSpPr>
        <p:spPr>
          <a:xfrm>
            <a:off x="7020272" y="2420887"/>
            <a:ext cx="647934" cy="369332"/>
          </a:xfrm>
          <a:prstGeom prst="rect">
            <a:avLst/>
          </a:prstGeom>
          <a:noFill/>
        </p:spPr>
        <p:txBody>
          <a:bodyPr wrap="none" rtlCol="0">
            <a:spAutoFit/>
          </a:bodyPr>
          <a:lstStyle/>
          <a:p>
            <a:r>
              <a:rPr lang="en-US" dirty="0" smtClean="0">
                <a:solidFill>
                  <a:schemeClr val="tx2"/>
                </a:solidFill>
                <a:latin typeface="+mn-lt"/>
              </a:rPr>
              <a:t>emit</a:t>
            </a:r>
            <a:endParaRPr lang="cs-CZ" dirty="0" smtClean="0">
              <a:solidFill>
                <a:schemeClr val="tx2"/>
              </a:solidFill>
              <a:latin typeface="+mn-lt"/>
            </a:endParaRPr>
          </a:p>
        </p:txBody>
      </p:sp>
      <p:sp>
        <p:nvSpPr>
          <p:cNvPr id="34" name="TextovéPole 33"/>
          <p:cNvSpPr txBox="1"/>
          <p:nvPr/>
        </p:nvSpPr>
        <p:spPr>
          <a:xfrm>
            <a:off x="7430005" y="3140968"/>
            <a:ext cx="769763" cy="369332"/>
          </a:xfrm>
          <a:prstGeom prst="rect">
            <a:avLst/>
          </a:prstGeom>
          <a:noFill/>
        </p:spPr>
        <p:txBody>
          <a:bodyPr wrap="none" rtlCol="0">
            <a:spAutoFit/>
          </a:bodyPr>
          <a:lstStyle/>
          <a:p>
            <a:r>
              <a:rPr lang="en-US" dirty="0" smtClean="0">
                <a:solidFill>
                  <a:schemeClr val="tx2"/>
                </a:solidFill>
                <a:latin typeface="+mn-lt"/>
              </a:rPr>
              <a:t>travel</a:t>
            </a:r>
            <a:endParaRPr lang="cs-CZ" dirty="0" smtClean="0">
              <a:solidFill>
                <a:schemeClr val="tx2"/>
              </a:solidFill>
              <a:latin typeface="+mn-lt"/>
            </a:endParaRPr>
          </a:p>
        </p:txBody>
      </p:sp>
      <p:sp>
        <p:nvSpPr>
          <p:cNvPr id="35" name="TextovéPole 34"/>
          <p:cNvSpPr txBox="1"/>
          <p:nvPr/>
        </p:nvSpPr>
        <p:spPr>
          <a:xfrm>
            <a:off x="6948264" y="3717032"/>
            <a:ext cx="880369" cy="646330"/>
          </a:xfrm>
          <a:prstGeom prst="rect">
            <a:avLst/>
          </a:prstGeom>
          <a:noFill/>
        </p:spPr>
        <p:txBody>
          <a:bodyPr wrap="none" rtlCol="0">
            <a:spAutoFit/>
          </a:bodyPr>
          <a:lstStyle/>
          <a:p>
            <a:r>
              <a:rPr lang="en-US" dirty="0" smtClean="0">
                <a:solidFill>
                  <a:schemeClr val="tx2"/>
                </a:solidFill>
                <a:latin typeface="+mn-lt"/>
              </a:rPr>
              <a:t>absorb</a:t>
            </a:r>
          </a:p>
          <a:p>
            <a:r>
              <a:rPr lang="en-US" dirty="0" smtClean="0">
                <a:solidFill>
                  <a:schemeClr val="tx2"/>
                </a:solidFill>
                <a:latin typeface="+mn-lt"/>
              </a:rPr>
              <a:t>scatter</a:t>
            </a:r>
            <a:endParaRPr lang="cs-CZ" dirty="0" smtClean="0">
              <a:solidFill>
                <a:schemeClr val="tx2"/>
              </a:solidFill>
              <a:latin typeface="+mn-lt"/>
            </a:endParaRPr>
          </a:p>
        </p:txBody>
      </p:sp>
      <p:sp>
        <p:nvSpPr>
          <p:cNvPr id="23" name="Zástupný symbol pro číslo snímku 22"/>
          <p:cNvSpPr>
            <a:spLocks noGrp="1"/>
          </p:cNvSpPr>
          <p:nvPr>
            <p:ph type="sldNum" sz="quarter" idx="12"/>
          </p:nvPr>
        </p:nvSpPr>
        <p:spPr/>
        <p:txBody>
          <a:bodyPr/>
          <a:lstStyle/>
          <a:p>
            <a:pPr>
              <a:defRPr/>
            </a:pPr>
            <a:fld id="{81494967-73EE-4A75-A827-47B02327E019}" type="slidenum">
              <a:rPr lang="en-US" altLang="en-US" smtClean="0"/>
              <a:pPr>
                <a:defRPr/>
              </a:pPr>
              <a:t>2</a:t>
            </a:fld>
            <a:endParaRPr lang="en-US" altLang="en-US"/>
          </a:p>
        </p:txBody>
      </p:sp>
      <p:sp>
        <p:nvSpPr>
          <p:cNvPr id="27" name="Zástupný symbol pro zápatí 26"/>
          <p:cNvSpPr>
            <a:spLocks noGrp="1"/>
          </p:cNvSpPr>
          <p:nvPr>
            <p:ph type="ftr" sz="quarter" idx="11"/>
          </p:nvPr>
        </p:nvSpPr>
        <p:spPr/>
        <p:txBody>
          <a:bodyPr/>
          <a:lstStyle/>
          <a:p>
            <a:pPr>
              <a:defRPr/>
            </a:pPr>
            <a:r>
              <a:rPr lang="en-US" altLang="en-US" smtClean="0"/>
              <a:t>Course: Recent Advances in Light Transport Simulation</a:t>
            </a:r>
            <a:br>
              <a:rPr lang="en-US" altLang="en-US" smtClean="0"/>
            </a:br>
            <a:r>
              <a:rPr lang="en-US" altLang="en-US" i="1" smtClean="0"/>
              <a:t>Jaroslav Křivánek</a:t>
            </a:r>
            <a:r>
              <a:rPr lang="en-US" altLang="en-US" b="1" smtClean="0"/>
              <a:t> </a:t>
            </a:r>
            <a:r>
              <a:rPr lang="en-US" altLang="en-US" smtClean="0"/>
              <a:t>- Path Integral Formulation of Light Transport</a:t>
            </a:r>
            <a:endParaRPr lang="en-US" alt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fade">
                                      <p:cBhvr>
                                        <p:cTn id="10" dur="500"/>
                                        <p:tgtEl>
                                          <p:spTgt spid="3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wipe(up)">
                                      <p:cBhvr>
                                        <p:cTn id="15" dur="500"/>
                                        <p:tgtEl>
                                          <p:spTgt spid="3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4"/>
                                        </p:tgtEl>
                                        <p:attrNameLst>
                                          <p:attrName>style.visibility</p:attrName>
                                        </p:attrNameLst>
                                      </p:cBhvr>
                                      <p:to>
                                        <p:strVal val="visible"/>
                                      </p:to>
                                    </p:set>
                                    <p:animEffect transition="in" filter="fade">
                                      <p:cBhvr>
                                        <p:cTn id="18" dur="500"/>
                                        <p:tgtEl>
                                          <p:spTgt spid="3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fade">
                                      <p:cBhvr>
                                        <p:cTn id="23" dur="500"/>
                                        <p:tgtEl>
                                          <p:spTgt spid="25"/>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5"/>
                                        </p:tgtEl>
                                        <p:attrNameLst>
                                          <p:attrName>style.visibility</p:attrName>
                                        </p:attrNameLst>
                                      </p:cBhvr>
                                      <p:to>
                                        <p:strVal val="visible"/>
                                      </p:to>
                                    </p:set>
                                    <p:animEffect transition="in" filter="fade">
                                      <p:cBhvr>
                                        <p:cTn id="26" dur="500"/>
                                        <p:tgtEl>
                                          <p:spTgt spid="3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nodeType="click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wipe(up)">
                                      <p:cBhvr>
                                        <p:cTn id="31" dur="500"/>
                                        <p:tgtEl>
                                          <p:spTgt spid="22"/>
                                        </p:tgtEl>
                                      </p:cBhvr>
                                    </p:animEffect>
                                  </p:childTnLst>
                                </p:cTn>
                              </p:par>
                            </p:childTnLst>
                          </p:cTn>
                        </p:par>
                        <p:par>
                          <p:cTn id="32" fill="hold">
                            <p:stCondLst>
                              <p:cond delay="500"/>
                            </p:stCondLst>
                            <p:childTnLst>
                              <p:par>
                                <p:cTn id="33" presetID="10" presetClass="entr" presetSubtype="0"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500"/>
                                        <p:tgtEl>
                                          <p:spTgt spid="16"/>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2" fill="hold"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right)">
                                      <p:cBhvr>
                                        <p:cTn id="40" dur="500"/>
                                        <p:tgtEl>
                                          <p:spTgt spid="13"/>
                                        </p:tgtEl>
                                      </p:cBhvr>
                                    </p:animEffect>
                                  </p:childTnLst>
                                </p:cTn>
                              </p:par>
                            </p:childTnLst>
                          </p:cTn>
                        </p:par>
                        <p:par>
                          <p:cTn id="41" fill="hold">
                            <p:stCondLst>
                              <p:cond delay="500"/>
                            </p:stCondLst>
                            <p:childTnLst>
                              <p:par>
                                <p:cTn id="42" presetID="10" presetClass="entr" presetSubtype="0"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9" grpId="0" animBg="1"/>
      <p:bldP spid="25" grpId="0" animBg="1"/>
      <p:bldP spid="16" grpId="0" animBg="1"/>
      <p:bldP spid="33" grpId="0"/>
      <p:bldP spid="34" grpId="0"/>
      <p:bldP spid="3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Path sampling</a:t>
            </a:r>
            <a:br>
              <a:rPr lang="en-US" dirty="0" smtClean="0"/>
            </a:br>
            <a:r>
              <a:rPr lang="en-US" dirty="0" smtClean="0"/>
              <a:t>&amp;</a:t>
            </a:r>
            <a:br>
              <a:rPr lang="en-US" dirty="0" smtClean="0"/>
            </a:br>
            <a:r>
              <a:rPr lang="en-US" dirty="0" smtClean="0"/>
              <a:t>Path PDF</a:t>
            </a:r>
            <a:endParaRPr lang="en-US" dirty="0"/>
          </a:p>
        </p:txBody>
      </p:sp>
      <p:sp>
        <p:nvSpPr>
          <p:cNvPr id="3" name="Zástupný symbol pro text 2"/>
          <p:cNvSpPr>
            <a:spLocks noGrp="1"/>
          </p:cNvSpPr>
          <p:nvPr>
            <p:ph type="body" idx="1"/>
          </p:nvPr>
        </p:nvSpPr>
        <p:spPr/>
        <p:txBody>
          <a:bodyPr/>
          <a:lstStyle/>
          <a:p>
            <a:endParaRPr lang="cs-CZ" dirty="0" smtClean="0"/>
          </a:p>
          <a:p>
            <a:endParaRPr lang="cs-CZ" dirty="0" smtClean="0"/>
          </a:p>
          <a:p>
            <a:endParaRPr lang="cs-CZ" dirty="0" smtClean="0"/>
          </a:p>
          <a:p>
            <a:endParaRPr lang="en-US" dirty="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Volný tvar 31"/>
          <p:cNvSpPr/>
          <p:nvPr/>
        </p:nvSpPr>
        <p:spPr>
          <a:xfrm>
            <a:off x="93532" y="4397312"/>
            <a:ext cx="9018872" cy="2481674"/>
          </a:xfrm>
          <a:custGeom>
            <a:avLst/>
            <a:gdLst>
              <a:gd name="connsiteX0" fmla="*/ 8093123 w 8679976"/>
              <a:gd name="connsiteY0" fmla="*/ 2197290 h 2197290"/>
              <a:gd name="connsiteX1" fmla="*/ 8666329 w 8679976"/>
              <a:gd name="connsiteY1" fmla="*/ 2033517 h 2197290"/>
              <a:gd name="connsiteX2" fmla="*/ 8679976 w 8679976"/>
              <a:gd name="connsiteY2" fmla="*/ 218364 h 2197290"/>
              <a:gd name="connsiteX3" fmla="*/ 6482687 w 8679976"/>
              <a:gd name="connsiteY3" fmla="*/ 136478 h 2197290"/>
              <a:gd name="connsiteX4" fmla="*/ 2251881 w 8679976"/>
              <a:gd name="connsiteY4" fmla="*/ 0 h 2197290"/>
              <a:gd name="connsiteX5" fmla="*/ 0 w 8679976"/>
              <a:gd name="connsiteY5" fmla="*/ 81887 h 2197290"/>
              <a:gd name="connsiteX6" fmla="*/ 136478 w 8679976"/>
              <a:gd name="connsiteY6" fmla="*/ 1119117 h 2197290"/>
              <a:gd name="connsiteX7" fmla="*/ 3480179 w 8679976"/>
              <a:gd name="connsiteY7" fmla="*/ 1146412 h 2197290"/>
              <a:gd name="connsiteX8" fmla="*/ 5773003 w 8679976"/>
              <a:gd name="connsiteY8" fmla="*/ 1064526 h 2197290"/>
              <a:gd name="connsiteX9" fmla="*/ 6550926 w 8679976"/>
              <a:gd name="connsiteY9" fmla="*/ 2033517 h 2197290"/>
              <a:gd name="connsiteX10" fmla="*/ 8093123 w 8679976"/>
              <a:gd name="connsiteY10" fmla="*/ 2197290 h 2197290"/>
              <a:gd name="connsiteX0" fmla="*/ 8093123 w 8679976"/>
              <a:gd name="connsiteY0" fmla="*/ 2197290 h 2363338"/>
              <a:gd name="connsiteX1" fmla="*/ 8666329 w 8679976"/>
              <a:gd name="connsiteY1" fmla="*/ 2033517 h 2363338"/>
              <a:gd name="connsiteX2" fmla="*/ 8679976 w 8679976"/>
              <a:gd name="connsiteY2" fmla="*/ 218364 h 2363338"/>
              <a:gd name="connsiteX3" fmla="*/ 6482687 w 8679976"/>
              <a:gd name="connsiteY3" fmla="*/ 136478 h 2363338"/>
              <a:gd name="connsiteX4" fmla="*/ 2251881 w 8679976"/>
              <a:gd name="connsiteY4" fmla="*/ 0 h 2363338"/>
              <a:gd name="connsiteX5" fmla="*/ 0 w 8679976"/>
              <a:gd name="connsiteY5" fmla="*/ 81887 h 2363338"/>
              <a:gd name="connsiteX6" fmla="*/ 136478 w 8679976"/>
              <a:gd name="connsiteY6" fmla="*/ 1119117 h 2363338"/>
              <a:gd name="connsiteX7" fmla="*/ 3480179 w 8679976"/>
              <a:gd name="connsiteY7" fmla="*/ 1146412 h 2363338"/>
              <a:gd name="connsiteX8" fmla="*/ 5773003 w 8679976"/>
              <a:gd name="connsiteY8" fmla="*/ 1064526 h 2363338"/>
              <a:gd name="connsiteX9" fmla="*/ 6550926 w 8679976"/>
              <a:gd name="connsiteY9" fmla="*/ 2033517 h 2363338"/>
              <a:gd name="connsiteX10" fmla="*/ 8093123 w 8679976"/>
              <a:gd name="connsiteY10" fmla="*/ 2197290 h 2363338"/>
              <a:gd name="connsiteX0" fmla="*/ 8093123 w 9043916"/>
              <a:gd name="connsiteY0" fmla="*/ 2197290 h 2363338"/>
              <a:gd name="connsiteX1" fmla="*/ 8666329 w 9043916"/>
              <a:gd name="connsiteY1" fmla="*/ 2033517 h 2363338"/>
              <a:gd name="connsiteX2" fmla="*/ 8679976 w 9043916"/>
              <a:gd name="connsiteY2" fmla="*/ 218364 h 2363338"/>
              <a:gd name="connsiteX3" fmla="*/ 6482687 w 9043916"/>
              <a:gd name="connsiteY3" fmla="*/ 136478 h 2363338"/>
              <a:gd name="connsiteX4" fmla="*/ 2251881 w 9043916"/>
              <a:gd name="connsiteY4" fmla="*/ 0 h 2363338"/>
              <a:gd name="connsiteX5" fmla="*/ 0 w 9043916"/>
              <a:gd name="connsiteY5" fmla="*/ 81887 h 2363338"/>
              <a:gd name="connsiteX6" fmla="*/ 136478 w 9043916"/>
              <a:gd name="connsiteY6" fmla="*/ 1119117 h 2363338"/>
              <a:gd name="connsiteX7" fmla="*/ 3480179 w 9043916"/>
              <a:gd name="connsiteY7" fmla="*/ 1146412 h 2363338"/>
              <a:gd name="connsiteX8" fmla="*/ 5773003 w 9043916"/>
              <a:gd name="connsiteY8" fmla="*/ 1064526 h 2363338"/>
              <a:gd name="connsiteX9" fmla="*/ 6550926 w 9043916"/>
              <a:gd name="connsiteY9" fmla="*/ 2033517 h 2363338"/>
              <a:gd name="connsiteX10" fmla="*/ 8093123 w 9043916"/>
              <a:gd name="connsiteY10" fmla="*/ 2197290 h 2363338"/>
              <a:gd name="connsiteX0" fmla="*/ 8093123 w 9043916"/>
              <a:gd name="connsiteY0" fmla="*/ 2295099 h 2461147"/>
              <a:gd name="connsiteX1" fmla="*/ 8666329 w 9043916"/>
              <a:gd name="connsiteY1" fmla="*/ 2131326 h 2461147"/>
              <a:gd name="connsiteX2" fmla="*/ 8679976 w 9043916"/>
              <a:gd name="connsiteY2" fmla="*/ 316173 h 2461147"/>
              <a:gd name="connsiteX3" fmla="*/ 6482687 w 9043916"/>
              <a:gd name="connsiteY3" fmla="*/ 234287 h 2461147"/>
              <a:gd name="connsiteX4" fmla="*/ 2251881 w 9043916"/>
              <a:gd name="connsiteY4" fmla="*/ 97809 h 2461147"/>
              <a:gd name="connsiteX5" fmla="*/ 0 w 9043916"/>
              <a:gd name="connsiteY5" fmla="*/ 179696 h 2461147"/>
              <a:gd name="connsiteX6" fmla="*/ 136478 w 9043916"/>
              <a:gd name="connsiteY6" fmla="*/ 1216926 h 2461147"/>
              <a:gd name="connsiteX7" fmla="*/ 3480179 w 9043916"/>
              <a:gd name="connsiteY7" fmla="*/ 1244221 h 2461147"/>
              <a:gd name="connsiteX8" fmla="*/ 5773003 w 9043916"/>
              <a:gd name="connsiteY8" fmla="*/ 1162335 h 2461147"/>
              <a:gd name="connsiteX9" fmla="*/ 6550926 w 9043916"/>
              <a:gd name="connsiteY9" fmla="*/ 2131326 h 2461147"/>
              <a:gd name="connsiteX10" fmla="*/ 8093123 w 9043916"/>
              <a:gd name="connsiteY10" fmla="*/ 2295099 h 2461147"/>
              <a:gd name="connsiteX0" fmla="*/ 8093123 w 9043916"/>
              <a:gd name="connsiteY0" fmla="*/ 2295099 h 2461147"/>
              <a:gd name="connsiteX1" fmla="*/ 8666329 w 9043916"/>
              <a:gd name="connsiteY1" fmla="*/ 2131326 h 2461147"/>
              <a:gd name="connsiteX2" fmla="*/ 8679976 w 9043916"/>
              <a:gd name="connsiteY2" fmla="*/ 316173 h 2461147"/>
              <a:gd name="connsiteX3" fmla="*/ 6482687 w 9043916"/>
              <a:gd name="connsiteY3" fmla="*/ 234287 h 2461147"/>
              <a:gd name="connsiteX4" fmla="*/ 2251881 w 9043916"/>
              <a:gd name="connsiteY4" fmla="*/ 97809 h 2461147"/>
              <a:gd name="connsiteX5" fmla="*/ 0 w 9043916"/>
              <a:gd name="connsiteY5" fmla="*/ 179696 h 2461147"/>
              <a:gd name="connsiteX6" fmla="*/ 136478 w 9043916"/>
              <a:gd name="connsiteY6" fmla="*/ 1216926 h 2461147"/>
              <a:gd name="connsiteX7" fmla="*/ 3480179 w 9043916"/>
              <a:gd name="connsiteY7" fmla="*/ 1244221 h 2461147"/>
              <a:gd name="connsiteX8" fmla="*/ 5773003 w 9043916"/>
              <a:gd name="connsiteY8" fmla="*/ 1162335 h 2461147"/>
              <a:gd name="connsiteX9" fmla="*/ 6550926 w 9043916"/>
              <a:gd name="connsiteY9" fmla="*/ 2131326 h 2461147"/>
              <a:gd name="connsiteX10" fmla="*/ 8093123 w 9043916"/>
              <a:gd name="connsiteY10" fmla="*/ 2295099 h 2461147"/>
              <a:gd name="connsiteX0" fmla="*/ 8093123 w 9043916"/>
              <a:gd name="connsiteY0" fmla="*/ 2301922 h 2467970"/>
              <a:gd name="connsiteX1" fmla="*/ 8666329 w 9043916"/>
              <a:gd name="connsiteY1" fmla="*/ 2138149 h 2467970"/>
              <a:gd name="connsiteX2" fmla="*/ 8679976 w 9043916"/>
              <a:gd name="connsiteY2" fmla="*/ 322996 h 2467970"/>
              <a:gd name="connsiteX3" fmla="*/ 6482687 w 9043916"/>
              <a:gd name="connsiteY3" fmla="*/ 241110 h 2467970"/>
              <a:gd name="connsiteX4" fmla="*/ 2251881 w 9043916"/>
              <a:gd name="connsiteY4" fmla="*/ 104632 h 2467970"/>
              <a:gd name="connsiteX5" fmla="*/ 0 w 9043916"/>
              <a:gd name="connsiteY5" fmla="*/ 186519 h 2467970"/>
              <a:gd name="connsiteX6" fmla="*/ 136478 w 9043916"/>
              <a:gd name="connsiteY6" fmla="*/ 1223749 h 2467970"/>
              <a:gd name="connsiteX7" fmla="*/ 3480179 w 9043916"/>
              <a:gd name="connsiteY7" fmla="*/ 1251044 h 2467970"/>
              <a:gd name="connsiteX8" fmla="*/ 5773003 w 9043916"/>
              <a:gd name="connsiteY8" fmla="*/ 1169158 h 2467970"/>
              <a:gd name="connsiteX9" fmla="*/ 6550926 w 9043916"/>
              <a:gd name="connsiteY9" fmla="*/ 2138149 h 2467970"/>
              <a:gd name="connsiteX10" fmla="*/ 8093123 w 9043916"/>
              <a:gd name="connsiteY10" fmla="*/ 2301922 h 2467970"/>
              <a:gd name="connsiteX0" fmla="*/ 8536675 w 9487468"/>
              <a:gd name="connsiteY0" fmla="*/ 2301922 h 2467970"/>
              <a:gd name="connsiteX1" fmla="*/ 9109881 w 9487468"/>
              <a:gd name="connsiteY1" fmla="*/ 2138149 h 2467970"/>
              <a:gd name="connsiteX2" fmla="*/ 9123528 w 9487468"/>
              <a:gd name="connsiteY2" fmla="*/ 322996 h 2467970"/>
              <a:gd name="connsiteX3" fmla="*/ 6926239 w 9487468"/>
              <a:gd name="connsiteY3" fmla="*/ 241110 h 2467970"/>
              <a:gd name="connsiteX4" fmla="*/ 2695433 w 9487468"/>
              <a:gd name="connsiteY4" fmla="*/ 104632 h 2467970"/>
              <a:gd name="connsiteX5" fmla="*/ 443552 w 9487468"/>
              <a:gd name="connsiteY5" fmla="*/ 186519 h 2467970"/>
              <a:gd name="connsiteX6" fmla="*/ 580030 w 9487468"/>
              <a:gd name="connsiteY6" fmla="*/ 1223749 h 2467970"/>
              <a:gd name="connsiteX7" fmla="*/ 3923731 w 9487468"/>
              <a:gd name="connsiteY7" fmla="*/ 1251044 h 2467970"/>
              <a:gd name="connsiteX8" fmla="*/ 6216555 w 9487468"/>
              <a:gd name="connsiteY8" fmla="*/ 1169158 h 2467970"/>
              <a:gd name="connsiteX9" fmla="*/ 6994478 w 9487468"/>
              <a:gd name="connsiteY9" fmla="*/ 2138149 h 2467970"/>
              <a:gd name="connsiteX10" fmla="*/ 8536675 w 9487468"/>
              <a:gd name="connsiteY10" fmla="*/ 2301922 h 2467970"/>
              <a:gd name="connsiteX0" fmla="*/ 8536675 w 9487468"/>
              <a:gd name="connsiteY0" fmla="*/ 2301922 h 2467970"/>
              <a:gd name="connsiteX1" fmla="*/ 9109881 w 9487468"/>
              <a:gd name="connsiteY1" fmla="*/ 2138149 h 2467970"/>
              <a:gd name="connsiteX2" fmla="*/ 9123528 w 9487468"/>
              <a:gd name="connsiteY2" fmla="*/ 322996 h 2467970"/>
              <a:gd name="connsiteX3" fmla="*/ 6926239 w 9487468"/>
              <a:gd name="connsiteY3" fmla="*/ 241110 h 2467970"/>
              <a:gd name="connsiteX4" fmla="*/ 2695433 w 9487468"/>
              <a:gd name="connsiteY4" fmla="*/ 104632 h 2467970"/>
              <a:gd name="connsiteX5" fmla="*/ 443552 w 9487468"/>
              <a:gd name="connsiteY5" fmla="*/ 186519 h 2467970"/>
              <a:gd name="connsiteX6" fmla="*/ 580030 w 9487468"/>
              <a:gd name="connsiteY6" fmla="*/ 1223749 h 2467970"/>
              <a:gd name="connsiteX7" fmla="*/ 3923731 w 9487468"/>
              <a:gd name="connsiteY7" fmla="*/ 1251044 h 2467970"/>
              <a:gd name="connsiteX8" fmla="*/ 6216555 w 9487468"/>
              <a:gd name="connsiteY8" fmla="*/ 1169158 h 2467970"/>
              <a:gd name="connsiteX9" fmla="*/ 6994478 w 9487468"/>
              <a:gd name="connsiteY9" fmla="*/ 2138149 h 2467970"/>
              <a:gd name="connsiteX10" fmla="*/ 8536675 w 9487468"/>
              <a:gd name="connsiteY10" fmla="*/ 2301922 h 2467970"/>
              <a:gd name="connsiteX0" fmla="*/ 8536675 w 9487468"/>
              <a:gd name="connsiteY0" fmla="*/ 2301922 h 2467970"/>
              <a:gd name="connsiteX1" fmla="*/ 9109881 w 9487468"/>
              <a:gd name="connsiteY1" fmla="*/ 2138149 h 2467970"/>
              <a:gd name="connsiteX2" fmla="*/ 9123528 w 9487468"/>
              <a:gd name="connsiteY2" fmla="*/ 322996 h 2467970"/>
              <a:gd name="connsiteX3" fmla="*/ 6926239 w 9487468"/>
              <a:gd name="connsiteY3" fmla="*/ 241110 h 2467970"/>
              <a:gd name="connsiteX4" fmla="*/ 2695433 w 9487468"/>
              <a:gd name="connsiteY4" fmla="*/ 104632 h 2467970"/>
              <a:gd name="connsiteX5" fmla="*/ 443552 w 9487468"/>
              <a:gd name="connsiteY5" fmla="*/ 186519 h 2467970"/>
              <a:gd name="connsiteX6" fmla="*/ 580030 w 9487468"/>
              <a:gd name="connsiteY6" fmla="*/ 1223749 h 2467970"/>
              <a:gd name="connsiteX7" fmla="*/ 3923731 w 9487468"/>
              <a:gd name="connsiteY7" fmla="*/ 1251044 h 2467970"/>
              <a:gd name="connsiteX8" fmla="*/ 6216555 w 9487468"/>
              <a:gd name="connsiteY8" fmla="*/ 1169158 h 2467970"/>
              <a:gd name="connsiteX9" fmla="*/ 6994478 w 9487468"/>
              <a:gd name="connsiteY9" fmla="*/ 2138149 h 2467970"/>
              <a:gd name="connsiteX10" fmla="*/ 8536675 w 9487468"/>
              <a:gd name="connsiteY10" fmla="*/ 2301922 h 2467970"/>
              <a:gd name="connsiteX0" fmla="*/ 8536675 w 9487468"/>
              <a:gd name="connsiteY0" fmla="*/ 2301922 h 2467970"/>
              <a:gd name="connsiteX1" fmla="*/ 9109881 w 9487468"/>
              <a:gd name="connsiteY1" fmla="*/ 2138149 h 2467970"/>
              <a:gd name="connsiteX2" fmla="*/ 9123528 w 9487468"/>
              <a:gd name="connsiteY2" fmla="*/ 322996 h 2467970"/>
              <a:gd name="connsiteX3" fmla="*/ 6926239 w 9487468"/>
              <a:gd name="connsiteY3" fmla="*/ 241110 h 2467970"/>
              <a:gd name="connsiteX4" fmla="*/ 2695433 w 9487468"/>
              <a:gd name="connsiteY4" fmla="*/ 104632 h 2467970"/>
              <a:gd name="connsiteX5" fmla="*/ 443552 w 9487468"/>
              <a:gd name="connsiteY5" fmla="*/ 186519 h 2467970"/>
              <a:gd name="connsiteX6" fmla="*/ 580030 w 9487468"/>
              <a:gd name="connsiteY6" fmla="*/ 1223749 h 2467970"/>
              <a:gd name="connsiteX7" fmla="*/ 3923731 w 9487468"/>
              <a:gd name="connsiteY7" fmla="*/ 1251044 h 2467970"/>
              <a:gd name="connsiteX8" fmla="*/ 6216555 w 9487468"/>
              <a:gd name="connsiteY8" fmla="*/ 1169158 h 2467970"/>
              <a:gd name="connsiteX9" fmla="*/ 6994478 w 9487468"/>
              <a:gd name="connsiteY9" fmla="*/ 2138149 h 2467970"/>
              <a:gd name="connsiteX10" fmla="*/ 8536675 w 9487468"/>
              <a:gd name="connsiteY10" fmla="*/ 2301922 h 2467970"/>
              <a:gd name="connsiteX0" fmla="*/ 8536675 w 9487468"/>
              <a:gd name="connsiteY0" fmla="*/ 2301922 h 2467970"/>
              <a:gd name="connsiteX1" fmla="*/ 9109881 w 9487468"/>
              <a:gd name="connsiteY1" fmla="*/ 2138149 h 2467970"/>
              <a:gd name="connsiteX2" fmla="*/ 9123528 w 9487468"/>
              <a:gd name="connsiteY2" fmla="*/ 322996 h 2467970"/>
              <a:gd name="connsiteX3" fmla="*/ 6926239 w 9487468"/>
              <a:gd name="connsiteY3" fmla="*/ 241110 h 2467970"/>
              <a:gd name="connsiteX4" fmla="*/ 2695433 w 9487468"/>
              <a:gd name="connsiteY4" fmla="*/ 104632 h 2467970"/>
              <a:gd name="connsiteX5" fmla="*/ 443552 w 9487468"/>
              <a:gd name="connsiteY5" fmla="*/ 186519 h 2467970"/>
              <a:gd name="connsiteX6" fmla="*/ 580030 w 9487468"/>
              <a:gd name="connsiteY6" fmla="*/ 1223749 h 2467970"/>
              <a:gd name="connsiteX7" fmla="*/ 3923731 w 9487468"/>
              <a:gd name="connsiteY7" fmla="*/ 1251044 h 2467970"/>
              <a:gd name="connsiteX8" fmla="*/ 6216555 w 9487468"/>
              <a:gd name="connsiteY8" fmla="*/ 1169158 h 2467970"/>
              <a:gd name="connsiteX9" fmla="*/ 6994478 w 9487468"/>
              <a:gd name="connsiteY9" fmla="*/ 2138149 h 2467970"/>
              <a:gd name="connsiteX10" fmla="*/ 8536675 w 9487468"/>
              <a:gd name="connsiteY10" fmla="*/ 2301922 h 2467970"/>
              <a:gd name="connsiteX0" fmla="*/ 8536675 w 9487468"/>
              <a:gd name="connsiteY0" fmla="*/ 2301922 h 2467970"/>
              <a:gd name="connsiteX1" fmla="*/ 9109881 w 9487468"/>
              <a:gd name="connsiteY1" fmla="*/ 2138149 h 2467970"/>
              <a:gd name="connsiteX2" fmla="*/ 9123528 w 9487468"/>
              <a:gd name="connsiteY2" fmla="*/ 322996 h 2467970"/>
              <a:gd name="connsiteX3" fmla="*/ 6926239 w 9487468"/>
              <a:gd name="connsiteY3" fmla="*/ 241110 h 2467970"/>
              <a:gd name="connsiteX4" fmla="*/ 2695433 w 9487468"/>
              <a:gd name="connsiteY4" fmla="*/ 104632 h 2467970"/>
              <a:gd name="connsiteX5" fmla="*/ 443552 w 9487468"/>
              <a:gd name="connsiteY5" fmla="*/ 186519 h 2467970"/>
              <a:gd name="connsiteX6" fmla="*/ 580030 w 9487468"/>
              <a:gd name="connsiteY6" fmla="*/ 1223749 h 2467970"/>
              <a:gd name="connsiteX7" fmla="*/ 3923731 w 9487468"/>
              <a:gd name="connsiteY7" fmla="*/ 1251044 h 2467970"/>
              <a:gd name="connsiteX8" fmla="*/ 6216555 w 9487468"/>
              <a:gd name="connsiteY8" fmla="*/ 1169158 h 2467970"/>
              <a:gd name="connsiteX9" fmla="*/ 6994478 w 9487468"/>
              <a:gd name="connsiteY9" fmla="*/ 2138149 h 2467970"/>
              <a:gd name="connsiteX10" fmla="*/ 8536675 w 9487468"/>
              <a:gd name="connsiteY10" fmla="*/ 2301922 h 2467970"/>
              <a:gd name="connsiteX0" fmla="*/ 6994478 w 9487468"/>
              <a:gd name="connsiteY0" fmla="*/ 2138149 h 2440674"/>
              <a:gd name="connsiteX1" fmla="*/ 9109881 w 9487468"/>
              <a:gd name="connsiteY1" fmla="*/ 2138149 h 2440674"/>
              <a:gd name="connsiteX2" fmla="*/ 9123528 w 9487468"/>
              <a:gd name="connsiteY2" fmla="*/ 322996 h 2440674"/>
              <a:gd name="connsiteX3" fmla="*/ 6926239 w 9487468"/>
              <a:gd name="connsiteY3" fmla="*/ 241110 h 2440674"/>
              <a:gd name="connsiteX4" fmla="*/ 2695433 w 9487468"/>
              <a:gd name="connsiteY4" fmla="*/ 104632 h 2440674"/>
              <a:gd name="connsiteX5" fmla="*/ 443552 w 9487468"/>
              <a:gd name="connsiteY5" fmla="*/ 186519 h 2440674"/>
              <a:gd name="connsiteX6" fmla="*/ 580030 w 9487468"/>
              <a:gd name="connsiteY6" fmla="*/ 1223749 h 2440674"/>
              <a:gd name="connsiteX7" fmla="*/ 3923731 w 9487468"/>
              <a:gd name="connsiteY7" fmla="*/ 1251044 h 2440674"/>
              <a:gd name="connsiteX8" fmla="*/ 6216555 w 9487468"/>
              <a:gd name="connsiteY8" fmla="*/ 1169158 h 2440674"/>
              <a:gd name="connsiteX9" fmla="*/ 6994478 w 9487468"/>
              <a:gd name="connsiteY9" fmla="*/ 2138149 h 2440674"/>
              <a:gd name="connsiteX0" fmla="*/ 6932476 w 9425466"/>
              <a:gd name="connsiteY0" fmla="*/ 2197259 h 2499784"/>
              <a:gd name="connsiteX1" fmla="*/ 9047879 w 9425466"/>
              <a:gd name="connsiteY1" fmla="*/ 2197259 h 2499784"/>
              <a:gd name="connsiteX2" fmla="*/ 9061526 w 9425466"/>
              <a:gd name="connsiteY2" fmla="*/ 382106 h 2499784"/>
              <a:gd name="connsiteX3" fmla="*/ 6864237 w 9425466"/>
              <a:gd name="connsiteY3" fmla="*/ 300220 h 2499784"/>
              <a:gd name="connsiteX4" fmla="*/ 2633431 w 9425466"/>
              <a:gd name="connsiteY4" fmla="*/ 163742 h 2499784"/>
              <a:gd name="connsiteX5" fmla="*/ 753560 w 9425466"/>
              <a:gd name="connsiteY5" fmla="*/ 186519 h 2499784"/>
              <a:gd name="connsiteX6" fmla="*/ 518028 w 9425466"/>
              <a:gd name="connsiteY6" fmla="*/ 1282859 h 2499784"/>
              <a:gd name="connsiteX7" fmla="*/ 3861729 w 9425466"/>
              <a:gd name="connsiteY7" fmla="*/ 1310154 h 2499784"/>
              <a:gd name="connsiteX8" fmla="*/ 6154553 w 9425466"/>
              <a:gd name="connsiteY8" fmla="*/ 1228268 h 2499784"/>
              <a:gd name="connsiteX9" fmla="*/ 6932476 w 9425466"/>
              <a:gd name="connsiteY9" fmla="*/ 2197259 h 2499784"/>
              <a:gd name="connsiteX0" fmla="*/ 6696944 w 9189934"/>
              <a:gd name="connsiteY0" fmla="*/ 2206557 h 2509082"/>
              <a:gd name="connsiteX1" fmla="*/ 8812347 w 9189934"/>
              <a:gd name="connsiteY1" fmla="*/ 2206557 h 2509082"/>
              <a:gd name="connsiteX2" fmla="*/ 8825994 w 9189934"/>
              <a:gd name="connsiteY2" fmla="*/ 391404 h 2509082"/>
              <a:gd name="connsiteX3" fmla="*/ 6628705 w 9189934"/>
              <a:gd name="connsiteY3" fmla="*/ 309518 h 2509082"/>
              <a:gd name="connsiteX4" fmla="*/ 2397899 w 9189934"/>
              <a:gd name="connsiteY4" fmla="*/ 173040 h 2509082"/>
              <a:gd name="connsiteX5" fmla="*/ 518028 w 9189934"/>
              <a:gd name="connsiteY5" fmla="*/ 195817 h 2509082"/>
              <a:gd name="connsiteX6" fmla="*/ 518028 w 9189934"/>
              <a:gd name="connsiteY6" fmla="*/ 1347945 h 2509082"/>
              <a:gd name="connsiteX7" fmla="*/ 3626197 w 9189934"/>
              <a:gd name="connsiteY7" fmla="*/ 1319452 h 2509082"/>
              <a:gd name="connsiteX8" fmla="*/ 5919021 w 9189934"/>
              <a:gd name="connsiteY8" fmla="*/ 1237566 h 2509082"/>
              <a:gd name="connsiteX9" fmla="*/ 6696944 w 9189934"/>
              <a:gd name="connsiteY9" fmla="*/ 2206557 h 2509082"/>
              <a:gd name="connsiteX0" fmla="*/ 6696944 w 9162888"/>
              <a:gd name="connsiteY0" fmla="*/ 2206557 h 2493675"/>
              <a:gd name="connsiteX1" fmla="*/ 8812347 w 9162888"/>
              <a:gd name="connsiteY1" fmla="*/ 2206557 h 2493675"/>
              <a:gd name="connsiteX2" fmla="*/ 8798948 w 9162888"/>
              <a:gd name="connsiteY2" fmla="*/ 483849 h 2493675"/>
              <a:gd name="connsiteX3" fmla="*/ 6628705 w 9162888"/>
              <a:gd name="connsiteY3" fmla="*/ 309518 h 2493675"/>
              <a:gd name="connsiteX4" fmla="*/ 2397899 w 9162888"/>
              <a:gd name="connsiteY4" fmla="*/ 173040 h 2493675"/>
              <a:gd name="connsiteX5" fmla="*/ 518028 w 9162888"/>
              <a:gd name="connsiteY5" fmla="*/ 195817 h 2493675"/>
              <a:gd name="connsiteX6" fmla="*/ 518028 w 9162888"/>
              <a:gd name="connsiteY6" fmla="*/ 1347945 h 2493675"/>
              <a:gd name="connsiteX7" fmla="*/ 3626197 w 9162888"/>
              <a:gd name="connsiteY7" fmla="*/ 1319452 h 2493675"/>
              <a:gd name="connsiteX8" fmla="*/ 5919021 w 9162888"/>
              <a:gd name="connsiteY8" fmla="*/ 1237566 h 2493675"/>
              <a:gd name="connsiteX9" fmla="*/ 6696944 w 9162888"/>
              <a:gd name="connsiteY9" fmla="*/ 2206557 h 2493675"/>
              <a:gd name="connsiteX0" fmla="*/ 6552928 w 9018872"/>
              <a:gd name="connsiteY0" fmla="*/ 2194556 h 2481674"/>
              <a:gd name="connsiteX1" fmla="*/ 8668331 w 9018872"/>
              <a:gd name="connsiteY1" fmla="*/ 2194556 h 2481674"/>
              <a:gd name="connsiteX2" fmla="*/ 8654932 w 9018872"/>
              <a:gd name="connsiteY2" fmla="*/ 471848 h 2481674"/>
              <a:gd name="connsiteX3" fmla="*/ 6484689 w 9018872"/>
              <a:gd name="connsiteY3" fmla="*/ 297517 h 2481674"/>
              <a:gd name="connsiteX4" fmla="*/ 2253883 w 9018872"/>
              <a:gd name="connsiteY4" fmla="*/ 161039 h 2481674"/>
              <a:gd name="connsiteX5" fmla="*/ 374012 w 9018872"/>
              <a:gd name="connsiteY5" fmla="*/ 183816 h 2481674"/>
              <a:gd name="connsiteX6" fmla="*/ 518028 w 9018872"/>
              <a:gd name="connsiteY6" fmla="*/ 1263937 h 2481674"/>
              <a:gd name="connsiteX7" fmla="*/ 3482181 w 9018872"/>
              <a:gd name="connsiteY7" fmla="*/ 1307451 h 2481674"/>
              <a:gd name="connsiteX8" fmla="*/ 5775005 w 9018872"/>
              <a:gd name="connsiteY8" fmla="*/ 1225565 h 2481674"/>
              <a:gd name="connsiteX9" fmla="*/ 6552928 w 9018872"/>
              <a:gd name="connsiteY9" fmla="*/ 2194556 h 2481674"/>
              <a:gd name="connsiteX0" fmla="*/ 6552928 w 9018872"/>
              <a:gd name="connsiteY0" fmla="*/ 2194556 h 2481674"/>
              <a:gd name="connsiteX1" fmla="*/ 8668331 w 9018872"/>
              <a:gd name="connsiteY1" fmla="*/ 2194556 h 2481674"/>
              <a:gd name="connsiteX2" fmla="*/ 8654932 w 9018872"/>
              <a:gd name="connsiteY2" fmla="*/ 471848 h 2481674"/>
              <a:gd name="connsiteX3" fmla="*/ 6484689 w 9018872"/>
              <a:gd name="connsiteY3" fmla="*/ 297517 h 2481674"/>
              <a:gd name="connsiteX4" fmla="*/ 2253883 w 9018872"/>
              <a:gd name="connsiteY4" fmla="*/ 161039 h 2481674"/>
              <a:gd name="connsiteX5" fmla="*/ 374012 w 9018872"/>
              <a:gd name="connsiteY5" fmla="*/ 183816 h 2481674"/>
              <a:gd name="connsiteX6" fmla="*/ 518028 w 9018872"/>
              <a:gd name="connsiteY6" fmla="*/ 1263937 h 2481674"/>
              <a:gd name="connsiteX7" fmla="*/ 3482181 w 9018872"/>
              <a:gd name="connsiteY7" fmla="*/ 1307451 h 2481674"/>
              <a:gd name="connsiteX8" fmla="*/ 6552928 w 9018872"/>
              <a:gd name="connsiteY8" fmla="*/ 2194556 h 2481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18872" h="2481674">
                <a:moveTo>
                  <a:pt x="6552928" y="2194556"/>
                </a:moveTo>
                <a:cubicBezTo>
                  <a:pt x="7417286" y="2342407"/>
                  <a:pt x="8317997" y="2481674"/>
                  <a:pt x="8668331" y="2194556"/>
                </a:cubicBezTo>
                <a:cubicBezTo>
                  <a:pt x="9018665" y="1907438"/>
                  <a:pt x="9018872" y="788021"/>
                  <a:pt x="8654932" y="471848"/>
                </a:cubicBezTo>
                <a:cubicBezTo>
                  <a:pt x="8290992" y="155675"/>
                  <a:pt x="7556038" y="333911"/>
                  <a:pt x="6484689" y="297517"/>
                </a:cubicBezTo>
                <a:lnTo>
                  <a:pt x="2253883" y="161039"/>
                </a:lnTo>
                <a:cubicBezTo>
                  <a:pt x="1173435" y="151941"/>
                  <a:pt x="663321" y="0"/>
                  <a:pt x="374012" y="183816"/>
                </a:cubicBezTo>
                <a:cubicBezTo>
                  <a:pt x="84703" y="367632"/>
                  <a:pt x="0" y="1076665"/>
                  <a:pt x="518028" y="1263937"/>
                </a:cubicBezTo>
                <a:cubicBezTo>
                  <a:pt x="1036056" y="1451209"/>
                  <a:pt x="2476364" y="1152348"/>
                  <a:pt x="3482181" y="1307451"/>
                </a:cubicBezTo>
                <a:cubicBezTo>
                  <a:pt x="4487998" y="1462554"/>
                  <a:pt x="5688570" y="2046705"/>
                  <a:pt x="6552928" y="2194556"/>
                </a:cubicBezTo>
                <a:close/>
              </a:path>
            </a:pathLst>
          </a:cu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1" name="Volný tvar 30"/>
          <p:cNvSpPr/>
          <p:nvPr/>
        </p:nvSpPr>
        <p:spPr>
          <a:xfrm>
            <a:off x="72194" y="2394129"/>
            <a:ext cx="8874508" cy="2403024"/>
          </a:xfrm>
          <a:custGeom>
            <a:avLst/>
            <a:gdLst>
              <a:gd name="connsiteX0" fmla="*/ 81887 w 8625385"/>
              <a:gd name="connsiteY0" fmla="*/ 1692322 h 2101755"/>
              <a:gd name="connsiteX1" fmla="*/ 3138985 w 8625385"/>
              <a:gd name="connsiteY1" fmla="*/ 1787856 h 2101755"/>
              <a:gd name="connsiteX2" fmla="*/ 6482687 w 8625385"/>
              <a:gd name="connsiteY2" fmla="*/ 1828800 h 2101755"/>
              <a:gd name="connsiteX3" fmla="*/ 8393374 w 8625385"/>
              <a:gd name="connsiteY3" fmla="*/ 2101755 h 2101755"/>
              <a:gd name="connsiteX4" fmla="*/ 8625385 w 8625385"/>
              <a:gd name="connsiteY4" fmla="*/ 641444 h 2101755"/>
              <a:gd name="connsiteX5" fmla="*/ 8284191 w 8625385"/>
              <a:gd name="connsiteY5" fmla="*/ 0 h 2101755"/>
              <a:gd name="connsiteX6" fmla="*/ 6346209 w 8625385"/>
              <a:gd name="connsiteY6" fmla="*/ 81886 h 2101755"/>
              <a:gd name="connsiteX7" fmla="*/ 5336275 w 8625385"/>
              <a:gd name="connsiteY7" fmla="*/ 1050877 h 2101755"/>
              <a:gd name="connsiteX8" fmla="*/ 1446663 w 8625385"/>
              <a:gd name="connsiteY8" fmla="*/ 1119116 h 2101755"/>
              <a:gd name="connsiteX9" fmla="*/ 0 w 8625385"/>
              <a:gd name="connsiteY9" fmla="*/ 1132764 h 2101755"/>
              <a:gd name="connsiteX10" fmla="*/ 81887 w 8625385"/>
              <a:gd name="connsiteY10" fmla="*/ 1692322 h 2101755"/>
              <a:gd name="connsiteX0" fmla="*/ 81887 w 8625385"/>
              <a:gd name="connsiteY0" fmla="*/ 1785582 h 2195015"/>
              <a:gd name="connsiteX1" fmla="*/ 3138985 w 8625385"/>
              <a:gd name="connsiteY1" fmla="*/ 1881116 h 2195015"/>
              <a:gd name="connsiteX2" fmla="*/ 6482687 w 8625385"/>
              <a:gd name="connsiteY2" fmla="*/ 1922060 h 2195015"/>
              <a:gd name="connsiteX3" fmla="*/ 8393374 w 8625385"/>
              <a:gd name="connsiteY3" fmla="*/ 2195015 h 2195015"/>
              <a:gd name="connsiteX4" fmla="*/ 8625385 w 8625385"/>
              <a:gd name="connsiteY4" fmla="*/ 734704 h 2195015"/>
              <a:gd name="connsiteX5" fmla="*/ 8284191 w 8625385"/>
              <a:gd name="connsiteY5" fmla="*/ 93260 h 2195015"/>
              <a:gd name="connsiteX6" fmla="*/ 6346209 w 8625385"/>
              <a:gd name="connsiteY6" fmla="*/ 175146 h 2195015"/>
              <a:gd name="connsiteX7" fmla="*/ 5336275 w 8625385"/>
              <a:gd name="connsiteY7" fmla="*/ 1144137 h 2195015"/>
              <a:gd name="connsiteX8" fmla="*/ 1446663 w 8625385"/>
              <a:gd name="connsiteY8" fmla="*/ 1212376 h 2195015"/>
              <a:gd name="connsiteX9" fmla="*/ 0 w 8625385"/>
              <a:gd name="connsiteY9" fmla="*/ 1226024 h 2195015"/>
              <a:gd name="connsiteX10" fmla="*/ 81887 w 8625385"/>
              <a:gd name="connsiteY10" fmla="*/ 1785582 h 2195015"/>
              <a:gd name="connsiteX0" fmla="*/ 81887 w 8625385"/>
              <a:gd name="connsiteY0" fmla="*/ 1785582 h 2195015"/>
              <a:gd name="connsiteX1" fmla="*/ 3138985 w 8625385"/>
              <a:gd name="connsiteY1" fmla="*/ 1881116 h 2195015"/>
              <a:gd name="connsiteX2" fmla="*/ 6482687 w 8625385"/>
              <a:gd name="connsiteY2" fmla="*/ 1922060 h 2195015"/>
              <a:gd name="connsiteX3" fmla="*/ 8393374 w 8625385"/>
              <a:gd name="connsiteY3" fmla="*/ 2195015 h 2195015"/>
              <a:gd name="connsiteX4" fmla="*/ 8625385 w 8625385"/>
              <a:gd name="connsiteY4" fmla="*/ 734704 h 2195015"/>
              <a:gd name="connsiteX5" fmla="*/ 8284191 w 8625385"/>
              <a:gd name="connsiteY5" fmla="*/ 93260 h 2195015"/>
              <a:gd name="connsiteX6" fmla="*/ 6346209 w 8625385"/>
              <a:gd name="connsiteY6" fmla="*/ 175146 h 2195015"/>
              <a:gd name="connsiteX7" fmla="*/ 5336275 w 8625385"/>
              <a:gd name="connsiteY7" fmla="*/ 1144137 h 2195015"/>
              <a:gd name="connsiteX8" fmla="*/ 1446663 w 8625385"/>
              <a:gd name="connsiteY8" fmla="*/ 1212376 h 2195015"/>
              <a:gd name="connsiteX9" fmla="*/ 0 w 8625385"/>
              <a:gd name="connsiteY9" fmla="*/ 1226024 h 2195015"/>
              <a:gd name="connsiteX10" fmla="*/ 81887 w 8625385"/>
              <a:gd name="connsiteY10" fmla="*/ 1785582 h 2195015"/>
              <a:gd name="connsiteX0" fmla="*/ 81887 w 8625385"/>
              <a:gd name="connsiteY0" fmla="*/ 1785582 h 2195015"/>
              <a:gd name="connsiteX1" fmla="*/ 3138985 w 8625385"/>
              <a:gd name="connsiteY1" fmla="*/ 1881116 h 2195015"/>
              <a:gd name="connsiteX2" fmla="*/ 6482687 w 8625385"/>
              <a:gd name="connsiteY2" fmla="*/ 1922060 h 2195015"/>
              <a:gd name="connsiteX3" fmla="*/ 8393374 w 8625385"/>
              <a:gd name="connsiteY3" fmla="*/ 2195015 h 2195015"/>
              <a:gd name="connsiteX4" fmla="*/ 8625385 w 8625385"/>
              <a:gd name="connsiteY4" fmla="*/ 734704 h 2195015"/>
              <a:gd name="connsiteX5" fmla="*/ 8284191 w 8625385"/>
              <a:gd name="connsiteY5" fmla="*/ 93260 h 2195015"/>
              <a:gd name="connsiteX6" fmla="*/ 6346209 w 8625385"/>
              <a:gd name="connsiteY6" fmla="*/ 175146 h 2195015"/>
              <a:gd name="connsiteX7" fmla="*/ 5336275 w 8625385"/>
              <a:gd name="connsiteY7" fmla="*/ 1144137 h 2195015"/>
              <a:gd name="connsiteX8" fmla="*/ 1446663 w 8625385"/>
              <a:gd name="connsiteY8" fmla="*/ 1212376 h 2195015"/>
              <a:gd name="connsiteX9" fmla="*/ 0 w 8625385"/>
              <a:gd name="connsiteY9" fmla="*/ 1226024 h 2195015"/>
              <a:gd name="connsiteX10" fmla="*/ 81887 w 8625385"/>
              <a:gd name="connsiteY10" fmla="*/ 1785582 h 2195015"/>
              <a:gd name="connsiteX0" fmla="*/ 523164 w 9066662"/>
              <a:gd name="connsiteY0" fmla="*/ 1785582 h 2195015"/>
              <a:gd name="connsiteX1" fmla="*/ 3580262 w 9066662"/>
              <a:gd name="connsiteY1" fmla="*/ 1881116 h 2195015"/>
              <a:gd name="connsiteX2" fmla="*/ 6923964 w 9066662"/>
              <a:gd name="connsiteY2" fmla="*/ 1922060 h 2195015"/>
              <a:gd name="connsiteX3" fmla="*/ 8834651 w 9066662"/>
              <a:gd name="connsiteY3" fmla="*/ 2195015 h 2195015"/>
              <a:gd name="connsiteX4" fmla="*/ 9066662 w 9066662"/>
              <a:gd name="connsiteY4" fmla="*/ 734704 h 2195015"/>
              <a:gd name="connsiteX5" fmla="*/ 8725468 w 9066662"/>
              <a:gd name="connsiteY5" fmla="*/ 93260 h 2195015"/>
              <a:gd name="connsiteX6" fmla="*/ 6787486 w 9066662"/>
              <a:gd name="connsiteY6" fmla="*/ 175146 h 2195015"/>
              <a:gd name="connsiteX7" fmla="*/ 5777552 w 9066662"/>
              <a:gd name="connsiteY7" fmla="*/ 1144137 h 2195015"/>
              <a:gd name="connsiteX8" fmla="*/ 1887940 w 9066662"/>
              <a:gd name="connsiteY8" fmla="*/ 1212376 h 2195015"/>
              <a:gd name="connsiteX9" fmla="*/ 441277 w 9066662"/>
              <a:gd name="connsiteY9" fmla="*/ 1226024 h 2195015"/>
              <a:gd name="connsiteX10" fmla="*/ 523164 w 9066662"/>
              <a:gd name="connsiteY10" fmla="*/ 1785582 h 2195015"/>
              <a:gd name="connsiteX0" fmla="*/ 523164 w 9066662"/>
              <a:gd name="connsiteY0" fmla="*/ 1785582 h 2195015"/>
              <a:gd name="connsiteX1" fmla="*/ 3580262 w 9066662"/>
              <a:gd name="connsiteY1" fmla="*/ 1881116 h 2195015"/>
              <a:gd name="connsiteX2" fmla="*/ 6923964 w 9066662"/>
              <a:gd name="connsiteY2" fmla="*/ 1922060 h 2195015"/>
              <a:gd name="connsiteX3" fmla="*/ 8834651 w 9066662"/>
              <a:gd name="connsiteY3" fmla="*/ 2195015 h 2195015"/>
              <a:gd name="connsiteX4" fmla="*/ 9066662 w 9066662"/>
              <a:gd name="connsiteY4" fmla="*/ 734704 h 2195015"/>
              <a:gd name="connsiteX5" fmla="*/ 8725468 w 9066662"/>
              <a:gd name="connsiteY5" fmla="*/ 93260 h 2195015"/>
              <a:gd name="connsiteX6" fmla="*/ 6787486 w 9066662"/>
              <a:gd name="connsiteY6" fmla="*/ 175146 h 2195015"/>
              <a:gd name="connsiteX7" fmla="*/ 5777552 w 9066662"/>
              <a:gd name="connsiteY7" fmla="*/ 1144137 h 2195015"/>
              <a:gd name="connsiteX8" fmla="*/ 1887940 w 9066662"/>
              <a:gd name="connsiteY8" fmla="*/ 1212376 h 2195015"/>
              <a:gd name="connsiteX9" fmla="*/ 441277 w 9066662"/>
              <a:gd name="connsiteY9" fmla="*/ 1226024 h 2195015"/>
              <a:gd name="connsiteX10" fmla="*/ 523164 w 9066662"/>
              <a:gd name="connsiteY10" fmla="*/ 1785582 h 2195015"/>
              <a:gd name="connsiteX0" fmla="*/ 523164 w 9066662"/>
              <a:gd name="connsiteY0" fmla="*/ 1785582 h 2195015"/>
              <a:gd name="connsiteX1" fmla="*/ 3580262 w 9066662"/>
              <a:gd name="connsiteY1" fmla="*/ 1881116 h 2195015"/>
              <a:gd name="connsiteX2" fmla="*/ 6923964 w 9066662"/>
              <a:gd name="connsiteY2" fmla="*/ 1922060 h 2195015"/>
              <a:gd name="connsiteX3" fmla="*/ 8834651 w 9066662"/>
              <a:gd name="connsiteY3" fmla="*/ 2195015 h 2195015"/>
              <a:gd name="connsiteX4" fmla="*/ 9066662 w 9066662"/>
              <a:gd name="connsiteY4" fmla="*/ 734704 h 2195015"/>
              <a:gd name="connsiteX5" fmla="*/ 8725468 w 9066662"/>
              <a:gd name="connsiteY5" fmla="*/ 93260 h 2195015"/>
              <a:gd name="connsiteX6" fmla="*/ 6787486 w 9066662"/>
              <a:gd name="connsiteY6" fmla="*/ 175146 h 2195015"/>
              <a:gd name="connsiteX7" fmla="*/ 5777552 w 9066662"/>
              <a:gd name="connsiteY7" fmla="*/ 1144137 h 2195015"/>
              <a:gd name="connsiteX8" fmla="*/ 1887940 w 9066662"/>
              <a:gd name="connsiteY8" fmla="*/ 1212376 h 2195015"/>
              <a:gd name="connsiteX9" fmla="*/ 441277 w 9066662"/>
              <a:gd name="connsiteY9" fmla="*/ 1226024 h 2195015"/>
              <a:gd name="connsiteX10" fmla="*/ 523164 w 9066662"/>
              <a:gd name="connsiteY10" fmla="*/ 1785582 h 2195015"/>
              <a:gd name="connsiteX0" fmla="*/ 523164 w 9066662"/>
              <a:gd name="connsiteY0" fmla="*/ 1785582 h 2392908"/>
              <a:gd name="connsiteX1" fmla="*/ 3580262 w 9066662"/>
              <a:gd name="connsiteY1" fmla="*/ 1881116 h 2392908"/>
              <a:gd name="connsiteX2" fmla="*/ 6923964 w 9066662"/>
              <a:gd name="connsiteY2" fmla="*/ 1922060 h 2392908"/>
              <a:gd name="connsiteX3" fmla="*/ 8834651 w 9066662"/>
              <a:gd name="connsiteY3" fmla="*/ 2195015 h 2392908"/>
              <a:gd name="connsiteX4" fmla="*/ 9066662 w 9066662"/>
              <a:gd name="connsiteY4" fmla="*/ 734704 h 2392908"/>
              <a:gd name="connsiteX5" fmla="*/ 8725468 w 9066662"/>
              <a:gd name="connsiteY5" fmla="*/ 93260 h 2392908"/>
              <a:gd name="connsiteX6" fmla="*/ 6787486 w 9066662"/>
              <a:gd name="connsiteY6" fmla="*/ 175146 h 2392908"/>
              <a:gd name="connsiteX7" fmla="*/ 5777552 w 9066662"/>
              <a:gd name="connsiteY7" fmla="*/ 1144137 h 2392908"/>
              <a:gd name="connsiteX8" fmla="*/ 1887940 w 9066662"/>
              <a:gd name="connsiteY8" fmla="*/ 1212376 h 2392908"/>
              <a:gd name="connsiteX9" fmla="*/ 441277 w 9066662"/>
              <a:gd name="connsiteY9" fmla="*/ 1226024 h 2392908"/>
              <a:gd name="connsiteX10" fmla="*/ 523164 w 9066662"/>
              <a:gd name="connsiteY10" fmla="*/ 1785582 h 2392908"/>
              <a:gd name="connsiteX0" fmla="*/ 523164 w 9191767"/>
              <a:gd name="connsiteY0" fmla="*/ 1785582 h 2392908"/>
              <a:gd name="connsiteX1" fmla="*/ 3580262 w 9191767"/>
              <a:gd name="connsiteY1" fmla="*/ 1881116 h 2392908"/>
              <a:gd name="connsiteX2" fmla="*/ 6923964 w 9191767"/>
              <a:gd name="connsiteY2" fmla="*/ 1922060 h 2392908"/>
              <a:gd name="connsiteX3" fmla="*/ 8834651 w 9191767"/>
              <a:gd name="connsiteY3" fmla="*/ 2195015 h 2392908"/>
              <a:gd name="connsiteX4" fmla="*/ 9066662 w 9191767"/>
              <a:gd name="connsiteY4" fmla="*/ 734704 h 2392908"/>
              <a:gd name="connsiteX5" fmla="*/ 8725468 w 9191767"/>
              <a:gd name="connsiteY5" fmla="*/ 93260 h 2392908"/>
              <a:gd name="connsiteX6" fmla="*/ 6787486 w 9191767"/>
              <a:gd name="connsiteY6" fmla="*/ 175146 h 2392908"/>
              <a:gd name="connsiteX7" fmla="*/ 5777552 w 9191767"/>
              <a:gd name="connsiteY7" fmla="*/ 1144137 h 2392908"/>
              <a:gd name="connsiteX8" fmla="*/ 1887940 w 9191767"/>
              <a:gd name="connsiteY8" fmla="*/ 1212376 h 2392908"/>
              <a:gd name="connsiteX9" fmla="*/ 441277 w 9191767"/>
              <a:gd name="connsiteY9" fmla="*/ 1226024 h 2392908"/>
              <a:gd name="connsiteX10" fmla="*/ 523164 w 9191767"/>
              <a:gd name="connsiteY10" fmla="*/ 1785582 h 2392908"/>
              <a:gd name="connsiteX0" fmla="*/ 523164 w 9191767"/>
              <a:gd name="connsiteY0" fmla="*/ 1785582 h 2392908"/>
              <a:gd name="connsiteX1" fmla="*/ 3580262 w 9191767"/>
              <a:gd name="connsiteY1" fmla="*/ 1881116 h 2392908"/>
              <a:gd name="connsiteX2" fmla="*/ 6923964 w 9191767"/>
              <a:gd name="connsiteY2" fmla="*/ 1922060 h 2392908"/>
              <a:gd name="connsiteX3" fmla="*/ 8834651 w 9191767"/>
              <a:gd name="connsiteY3" fmla="*/ 2195015 h 2392908"/>
              <a:gd name="connsiteX4" fmla="*/ 9066662 w 9191767"/>
              <a:gd name="connsiteY4" fmla="*/ 734704 h 2392908"/>
              <a:gd name="connsiteX5" fmla="*/ 8725468 w 9191767"/>
              <a:gd name="connsiteY5" fmla="*/ 93260 h 2392908"/>
              <a:gd name="connsiteX6" fmla="*/ 6787486 w 9191767"/>
              <a:gd name="connsiteY6" fmla="*/ 175146 h 2392908"/>
              <a:gd name="connsiteX7" fmla="*/ 5777552 w 9191767"/>
              <a:gd name="connsiteY7" fmla="*/ 1144137 h 2392908"/>
              <a:gd name="connsiteX8" fmla="*/ 1887940 w 9191767"/>
              <a:gd name="connsiteY8" fmla="*/ 1212376 h 2392908"/>
              <a:gd name="connsiteX9" fmla="*/ 441277 w 9191767"/>
              <a:gd name="connsiteY9" fmla="*/ 1226024 h 2392908"/>
              <a:gd name="connsiteX10" fmla="*/ 523164 w 9191767"/>
              <a:gd name="connsiteY10" fmla="*/ 1785582 h 2392908"/>
              <a:gd name="connsiteX0" fmla="*/ 523164 w 9191767"/>
              <a:gd name="connsiteY0" fmla="*/ 1785582 h 2392908"/>
              <a:gd name="connsiteX1" fmla="*/ 3580262 w 9191767"/>
              <a:gd name="connsiteY1" fmla="*/ 1881116 h 2392908"/>
              <a:gd name="connsiteX2" fmla="*/ 6923964 w 9191767"/>
              <a:gd name="connsiteY2" fmla="*/ 1922060 h 2392908"/>
              <a:gd name="connsiteX3" fmla="*/ 8834651 w 9191767"/>
              <a:gd name="connsiteY3" fmla="*/ 2195015 h 2392908"/>
              <a:gd name="connsiteX4" fmla="*/ 9066662 w 9191767"/>
              <a:gd name="connsiteY4" fmla="*/ 734704 h 2392908"/>
              <a:gd name="connsiteX5" fmla="*/ 8725468 w 9191767"/>
              <a:gd name="connsiteY5" fmla="*/ 93260 h 2392908"/>
              <a:gd name="connsiteX6" fmla="*/ 6787486 w 9191767"/>
              <a:gd name="connsiteY6" fmla="*/ 175146 h 2392908"/>
              <a:gd name="connsiteX7" fmla="*/ 5777552 w 9191767"/>
              <a:gd name="connsiteY7" fmla="*/ 1144137 h 2392908"/>
              <a:gd name="connsiteX8" fmla="*/ 1887940 w 9191767"/>
              <a:gd name="connsiteY8" fmla="*/ 1212376 h 2392908"/>
              <a:gd name="connsiteX9" fmla="*/ 441277 w 9191767"/>
              <a:gd name="connsiteY9" fmla="*/ 1226024 h 2392908"/>
              <a:gd name="connsiteX10" fmla="*/ 523164 w 9191767"/>
              <a:gd name="connsiteY10" fmla="*/ 1785582 h 2392908"/>
              <a:gd name="connsiteX0" fmla="*/ 455357 w 9123960"/>
              <a:gd name="connsiteY0" fmla="*/ 1785582 h 2392908"/>
              <a:gd name="connsiteX1" fmla="*/ 3512455 w 9123960"/>
              <a:gd name="connsiteY1" fmla="*/ 1881116 h 2392908"/>
              <a:gd name="connsiteX2" fmla="*/ 6856157 w 9123960"/>
              <a:gd name="connsiteY2" fmla="*/ 1922060 h 2392908"/>
              <a:gd name="connsiteX3" fmla="*/ 8766844 w 9123960"/>
              <a:gd name="connsiteY3" fmla="*/ 2195015 h 2392908"/>
              <a:gd name="connsiteX4" fmla="*/ 8998855 w 9123960"/>
              <a:gd name="connsiteY4" fmla="*/ 734704 h 2392908"/>
              <a:gd name="connsiteX5" fmla="*/ 8657661 w 9123960"/>
              <a:gd name="connsiteY5" fmla="*/ 93260 h 2392908"/>
              <a:gd name="connsiteX6" fmla="*/ 6719679 w 9123960"/>
              <a:gd name="connsiteY6" fmla="*/ 175146 h 2392908"/>
              <a:gd name="connsiteX7" fmla="*/ 5709745 w 9123960"/>
              <a:gd name="connsiteY7" fmla="*/ 1144137 h 2392908"/>
              <a:gd name="connsiteX8" fmla="*/ 1820133 w 9123960"/>
              <a:gd name="connsiteY8" fmla="*/ 1212376 h 2392908"/>
              <a:gd name="connsiteX9" fmla="*/ 780314 w 9123960"/>
              <a:gd name="connsiteY9" fmla="*/ 1271807 h 2392908"/>
              <a:gd name="connsiteX10" fmla="*/ 455357 w 9123960"/>
              <a:gd name="connsiteY10" fmla="*/ 1785582 h 2392908"/>
              <a:gd name="connsiteX0" fmla="*/ 455357 w 8871012"/>
              <a:gd name="connsiteY0" fmla="*/ 1775863 h 2392908"/>
              <a:gd name="connsiteX1" fmla="*/ 3259507 w 8871012"/>
              <a:gd name="connsiteY1" fmla="*/ 1881116 h 2392908"/>
              <a:gd name="connsiteX2" fmla="*/ 6603209 w 8871012"/>
              <a:gd name="connsiteY2" fmla="*/ 1922060 h 2392908"/>
              <a:gd name="connsiteX3" fmla="*/ 8513896 w 8871012"/>
              <a:gd name="connsiteY3" fmla="*/ 2195015 h 2392908"/>
              <a:gd name="connsiteX4" fmla="*/ 8745907 w 8871012"/>
              <a:gd name="connsiteY4" fmla="*/ 734704 h 2392908"/>
              <a:gd name="connsiteX5" fmla="*/ 8404713 w 8871012"/>
              <a:gd name="connsiteY5" fmla="*/ 93260 h 2392908"/>
              <a:gd name="connsiteX6" fmla="*/ 6466731 w 8871012"/>
              <a:gd name="connsiteY6" fmla="*/ 175146 h 2392908"/>
              <a:gd name="connsiteX7" fmla="*/ 5456797 w 8871012"/>
              <a:gd name="connsiteY7" fmla="*/ 1144137 h 2392908"/>
              <a:gd name="connsiteX8" fmla="*/ 1567185 w 8871012"/>
              <a:gd name="connsiteY8" fmla="*/ 1212376 h 2392908"/>
              <a:gd name="connsiteX9" fmla="*/ 527366 w 8871012"/>
              <a:gd name="connsiteY9" fmla="*/ 1271807 h 2392908"/>
              <a:gd name="connsiteX10" fmla="*/ 455357 w 8871012"/>
              <a:gd name="connsiteY10" fmla="*/ 1775863 h 2392908"/>
              <a:gd name="connsiteX0" fmla="*/ 455357 w 8875541"/>
              <a:gd name="connsiteY0" fmla="*/ 1775863 h 2404546"/>
              <a:gd name="connsiteX1" fmla="*/ 3259507 w 8875541"/>
              <a:gd name="connsiteY1" fmla="*/ 1881116 h 2404546"/>
              <a:gd name="connsiteX2" fmla="*/ 6576037 w 8875541"/>
              <a:gd name="connsiteY2" fmla="*/ 1991887 h 2404546"/>
              <a:gd name="connsiteX3" fmla="*/ 8513896 w 8875541"/>
              <a:gd name="connsiteY3" fmla="*/ 2195015 h 2404546"/>
              <a:gd name="connsiteX4" fmla="*/ 8745907 w 8875541"/>
              <a:gd name="connsiteY4" fmla="*/ 734704 h 2404546"/>
              <a:gd name="connsiteX5" fmla="*/ 8404713 w 8875541"/>
              <a:gd name="connsiteY5" fmla="*/ 93260 h 2404546"/>
              <a:gd name="connsiteX6" fmla="*/ 6466731 w 8875541"/>
              <a:gd name="connsiteY6" fmla="*/ 175146 h 2404546"/>
              <a:gd name="connsiteX7" fmla="*/ 5456797 w 8875541"/>
              <a:gd name="connsiteY7" fmla="*/ 1144137 h 2404546"/>
              <a:gd name="connsiteX8" fmla="*/ 1567185 w 8875541"/>
              <a:gd name="connsiteY8" fmla="*/ 1212376 h 2404546"/>
              <a:gd name="connsiteX9" fmla="*/ 527366 w 8875541"/>
              <a:gd name="connsiteY9" fmla="*/ 1271807 h 2404546"/>
              <a:gd name="connsiteX10" fmla="*/ 455357 w 8875541"/>
              <a:gd name="connsiteY10" fmla="*/ 1775863 h 2404546"/>
              <a:gd name="connsiteX0" fmla="*/ 455357 w 8809890"/>
              <a:gd name="connsiteY0" fmla="*/ 1775863 h 2201418"/>
              <a:gd name="connsiteX1" fmla="*/ 3259507 w 8809890"/>
              <a:gd name="connsiteY1" fmla="*/ 1881116 h 2201418"/>
              <a:gd name="connsiteX2" fmla="*/ 6576037 w 8809890"/>
              <a:gd name="connsiteY2" fmla="*/ 1991887 h 2201418"/>
              <a:gd name="connsiteX3" fmla="*/ 8448245 w 8809890"/>
              <a:gd name="connsiteY3" fmla="*/ 1991887 h 2201418"/>
              <a:gd name="connsiteX4" fmla="*/ 8745907 w 8809890"/>
              <a:gd name="connsiteY4" fmla="*/ 734704 h 2201418"/>
              <a:gd name="connsiteX5" fmla="*/ 8404713 w 8809890"/>
              <a:gd name="connsiteY5" fmla="*/ 93260 h 2201418"/>
              <a:gd name="connsiteX6" fmla="*/ 6466731 w 8809890"/>
              <a:gd name="connsiteY6" fmla="*/ 175146 h 2201418"/>
              <a:gd name="connsiteX7" fmla="*/ 5456797 w 8809890"/>
              <a:gd name="connsiteY7" fmla="*/ 1144137 h 2201418"/>
              <a:gd name="connsiteX8" fmla="*/ 1567185 w 8809890"/>
              <a:gd name="connsiteY8" fmla="*/ 1212376 h 2201418"/>
              <a:gd name="connsiteX9" fmla="*/ 527366 w 8809890"/>
              <a:gd name="connsiteY9" fmla="*/ 1271807 h 2201418"/>
              <a:gd name="connsiteX10" fmla="*/ 455357 w 8809890"/>
              <a:gd name="connsiteY10" fmla="*/ 1775863 h 2201418"/>
              <a:gd name="connsiteX0" fmla="*/ 455357 w 8881898"/>
              <a:gd name="connsiteY0" fmla="*/ 1775863 h 2273426"/>
              <a:gd name="connsiteX1" fmla="*/ 3259507 w 8881898"/>
              <a:gd name="connsiteY1" fmla="*/ 1881116 h 2273426"/>
              <a:gd name="connsiteX2" fmla="*/ 6576037 w 8881898"/>
              <a:gd name="connsiteY2" fmla="*/ 1991887 h 2273426"/>
              <a:gd name="connsiteX3" fmla="*/ 8520253 w 8881898"/>
              <a:gd name="connsiteY3" fmla="*/ 2063895 h 2273426"/>
              <a:gd name="connsiteX4" fmla="*/ 8745907 w 8881898"/>
              <a:gd name="connsiteY4" fmla="*/ 734704 h 2273426"/>
              <a:gd name="connsiteX5" fmla="*/ 8404713 w 8881898"/>
              <a:gd name="connsiteY5" fmla="*/ 93260 h 2273426"/>
              <a:gd name="connsiteX6" fmla="*/ 6466731 w 8881898"/>
              <a:gd name="connsiteY6" fmla="*/ 175146 h 2273426"/>
              <a:gd name="connsiteX7" fmla="*/ 5456797 w 8881898"/>
              <a:gd name="connsiteY7" fmla="*/ 1144137 h 2273426"/>
              <a:gd name="connsiteX8" fmla="*/ 1567185 w 8881898"/>
              <a:gd name="connsiteY8" fmla="*/ 1212376 h 2273426"/>
              <a:gd name="connsiteX9" fmla="*/ 527366 w 8881898"/>
              <a:gd name="connsiteY9" fmla="*/ 1271807 h 2273426"/>
              <a:gd name="connsiteX10" fmla="*/ 455357 w 8881898"/>
              <a:gd name="connsiteY10" fmla="*/ 1775863 h 2273426"/>
              <a:gd name="connsiteX0" fmla="*/ 455357 w 8825032"/>
              <a:gd name="connsiteY0" fmla="*/ 1997395 h 2601865"/>
              <a:gd name="connsiteX1" fmla="*/ 3259507 w 8825032"/>
              <a:gd name="connsiteY1" fmla="*/ 2102648 h 2601865"/>
              <a:gd name="connsiteX2" fmla="*/ 6576037 w 8825032"/>
              <a:gd name="connsiteY2" fmla="*/ 2213419 h 2601865"/>
              <a:gd name="connsiteX3" fmla="*/ 8520253 w 8825032"/>
              <a:gd name="connsiteY3" fmla="*/ 2285427 h 2601865"/>
              <a:gd name="connsiteX4" fmla="*/ 8404713 w 8825032"/>
              <a:gd name="connsiteY4" fmla="*/ 314792 h 2601865"/>
              <a:gd name="connsiteX5" fmla="*/ 6466731 w 8825032"/>
              <a:gd name="connsiteY5" fmla="*/ 396678 h 2601865"/>
              <a:gd name="connsiteX6" fmla="*/ 5456797 w 8825032"/>
              <a:gd name="connsiteY6" fmla="*/ 1365669 h 2601865"/>
              <a:gd name="connsiteX7" fmla="*/ 1567185 w 8825032"/>
              <a:gd name="connsiteY7" fmla="*/ 1433908 h 2601865"/>
              <a:gd name="connsiteX8" fmla="*/ 527366 w 8825032"/>
              <a:gd name="connsiteY8" fmla="*/ 1493339 h 2601865"/>
              <a:gd name="connsiteX9" fmla="*/ 455357 w 8825032"/>
              <a:gd name="connsiteY9" fmla="*/ 1997395 h 2601865"/>
              <a:gd name="connsiteX0" fmla="*/ 455357 w 8862507"/>
              <a:gd name="connsiteY0" fmla="*/ 1826960 h 2403024"/>
              <a:gd name="connsiteX1" fmla="*/ 3259507 w 8862507"/>
              <a:gd name="connsiteY1" fmla="*/ 1932213 h 2403024"/>
              <a:gd name="connsiteX2" fmla="*/ 6576037 w 8862507"/>
              <a:gd name="connsiteY2" fmla="*/ 2042984 h 2403024"/>
              <a:gd name="connsiteX3" fmla="*/ 8520253 w 8862507"/>
              <a:gd name="connsiteY3" fmla="*/ 2114992 h 2403024"/>
              <a:gd name="connsiteX4" fmla="*/ 8520253 w 8862507"/>
              <a:gd name="connsiteY4" fmla="*/ 314792 h 2403024"/>
              <a:gd name="connsiteX5" fmla="*/ 6466731 w 8862507"/>
              <a:gd name="connsiteY5" fmla="*/ 226243 h 2403024"/>
              <a:gd name="connsiteX6" fmla="*/ 5456797 w 8862507"/>
              <a:gd name="connsiteY6" fmla="*/ 1195234 h 2403024"/>
              <a:gd name="connsiteX7" fmla="*/ 1567185 w 8862507"/>
              <a:gd name="connsiteY7" fmla="*/ 1263473 h 2403024"/>
              <a:gd name="connsiteX8" fmla="*/ 527366 w 8862507"/>
              <a:gd name="connsiteY8" fmla="*/ 1322904 h 2403024"/>
              <a:gd name="connsiteX9" fmla="*/ 455357 w 8862507"/>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68798 w 8874508"/>
              <a:gd name="connsiteY6" fmla="*/ 1195234 h 2403024"/>
              <a:gd name="connsiteX7" fmla="*/ 1579186 w 8874508"/>
              <a:gd name="connsiteY7" fmla="*/ 1263473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68798 w 8874508"/>
              <a:gd name="connsiteY6" fmla="*/ 1195234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1178887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962863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962863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962863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962863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962863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962863 h 2403024"/>
              <a:gd name="connsiteX7" fmla="*/ 1619486 w 8874508"/>
              <a:gd name="connsiteY7" fmla="*/ 1178887 h 2403024"/>
              <a:gd name="connsiteX8" fmla="*/ 467358 w 8874508"/>
              <a:gd name="connsiteY8" fmla="*/ 1250895 h 2403024"/>
              <a:gd name="connsiteX9" fmla="*/ 467358 w 8874508"/>
              <a:gd name="connsiteY9" fmla="*/ 1826960 h 2403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74508" h="2403024">
                <a:moveTo>
                  <a:pt x="467358" y="1826960"/>
                </a:moveTo>
                <a:cubicBezTo>
                  <a:pt x="934716" y="1940513"/>
                  <a:pt x="2204708" y="1909467"/>
                  <a:pt x="3271508" y="1932213"/>
                </a:cubicBezTo>
                <a:lnTo>
                  <a:pt x="6588038" y="2042984"/>
                </a:lnTo>
                <a:cubicBezTo>
                  <a:pt x="7463769" y="2095300"/>
                  <a:pt x="8208218" y="2403024"/>
                  <a:pt x="8532254" y="2114992"/>
                </a:cubicBezTo>
                <a:cubicBezTo>
                  <a:pt x="8856290" y="1826960"/>
                  <a:pt x="8874508" y="629584"/>
                  <a:pt x="8532254" y="314792"/>
                </a:cubicBezTo>
                <a:cubicBezTo>
                  <a:pt x="8190000" y="0"/>
                  <a:pt x="6994789" y="118231"/>
                  <a:pt x="6478732" y="226243"/>
                </a:cubicBezTo>
                <a:cubicBezTo>
                  <a:pt x="5962675" y="334255"/>
                  <a:pt x="6151942" y="635360"/>
                  <a:pt x="5435910" y="962863"/>
                </a:cubicBezTo>
                <a:cubicBezTo>
                  <a:pt x="4686736" y="1305525"/>
                  <a:pt x="2447578" y="1130882"/>
                  <a:pt x="1619486" y="1178887"/>
                </a:cubicBezTo>
                <a:cubicBezTo>
                  <a:pt x="791394" y="1226892"/>
                  <a:pt x="659379" y="1142883"/>
                  <a:pt x="467358" y="1250895"/>
                </a:cubicBezTo>
                <a:cubicBezTo>
                  <a:pt x="275337" y="1358907"/>
                  <a:pt x="0" y="1713407"/>
                  <a:pt x="467358" y="1826960"/>
                </a:cubicBezTo>
                <a:close/>
              </a:path>
            </a:pathLst>
          </a:cu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0" name="Volný tvar 29"/>
          <p:cNvSpPr/>
          <p:nvPr/>
        </p:nvSpPr>
        <p:spPr>
          <a:xfrm>
            <a:off x="23495" y="165066"/>
            <a:ext cx="8917694" cy="3264474"/>
          </a:xfrm>
          <a:custGeom>
            <a:avLst/>
            <a:gdLst>
              <a:gd name="connsiteX0" fmla="*/ 2879678 w 8611738"/>
              <a:gd name="connsiteY0" fmla="*/ 2006220 h 3179928"/>
              <a:gd name="connsiteX1" fmla="*/ 136478 w 8611738"/>
              <a:gd name="connsiteY1" fmla="*/ 2033516 h 3179928"/>
              <a:gd name="connsiteX2" fmla="*/ 0 w 8611738"/>
              <a:gd name="connsiteY2" fmla="*/ 2825086 h 3179928"/>
              <a:gd name="connsiteX3" fmla="*/ 559559 w 8611738"/>
              <a:gd name="connsiteY3" fmla="*/ 3179928 h 3179928"/>
              <a:gd name="connsiteX4" fmla="*/ 4230806 w 8611738"/>
              <a:gd name="connsiteY4" fmla="*/ 3138985 h 3179928"/>
              <a:gd name="connsiteX5" fmla="*/ 5841242 w 8611738"/>
              <a:gd name="connsiteY5" fmla="*/ 2579426 h 3179928"/>
              <a:gd name="connsiteX6" fmla="*/ 6414448 w 8611738"/>
              <a:gd name="connsiteY6" fmla="*/ 2142698 h 3179928"/>
              <a:gd name="connsiteX7" fmla="*/ 8461612 w 8611738"/>
              <a:gd name="connsiteY7" fmla="*/ 2156346 h 3179928"/>
              <a:gd name="connsiteX8" fmla="*/ 8611738 w 8611738"/>
              <a:gd name="connsiteY8" fmla="*/ 1214650 h 3179928"/>
              <a:gd name="connsiteX9" fmla="*/ 8352430 w 8611738"/>
              <a:gd name="connsiteY9" fmla="*/ 0 h 3179928"/>
              <a:gd name="connsiteX10" fmla="*/ 6155141 w 8611738"/>
              <a:gd name="connsiteY10" fmla="*/ 40943 h 3179928"/>
              <a:gd name="connsiteX11" fmla="*/ 5895833 w 8611738"/>
              <a:gd name="connsiteY11" fmla="*/ 1282889 h 3179928"/>
              <a:gd name="connsiteX12" fmla="*/ 5431809 w 8611738"/>
              <a:gd name="connsiteY12" fmla="*/ 1897038 h 3179928"/>
              <a:gd name="connsiteX13" fmla="*/ 2879678 w 8611738"/>
              <a:gd name="connsiteY13" fmla="*/ 2006220 h 3179928"/>
              <a:gd name="connsiteX0" fmla="*/ 2879678 w 8611738"/>
              <a:gd name="connsiteY0" fmla="*/ 2006220 h 3179928"/>
              <a:gd name="connsiteX1" fmla="*/ 136478 w 8611738"/>
              <a:gd name="connsiteY1" fmla="*/ 2033516 h 3179928"/>
              <a:gd name="connsiteX2" fmla="*/ 0 w 8611738"/>
              <a:gd name="connsiteY2" fmla="*/ 2825086 h 3179928"/>
              <a:gd name="connsiteX3" fmla="*/ 559559 w 8611738"/>
              <a:gd name="connsiteY3" fmla="*/ 3179928 h 3179928"/>
              <a:gd name="connsiteX4" fmla="*/ 4230806 w 8611738"/>
              <a:gd name="connsiteY4" fmla="*/ 3138985 h 3179928"/>
              <a:gd name="connsiteX5" fmla="*/ 5841242 w 8611738"/>
              <a:gd name="connsiteY5" fmla="*/ 2579426 h 3179928"/>
              <a:gd name="connsiteX6" fmla="*/ 6414448 w 8611738"/>
              <a:gd name="connsiteY6" fmla="*/ 2142698 h 3179928"/>
              <a:gd name="connsiteX7" fmla="*/ 8461612 w 8611738"/>
              <a:gd name="connsiteY7" fmla="*/ 2156346 h 3179928"/>
              <a:gd name="connsiteX8" fmla="*/ 8611738 w 8611738"/>
              <a:gd name="connsiteY8" fmla="*/ 1214650 h 3179928"/>
              <a:gd name="connsiteX9" fmla="*/ 8352430 w 8611738"/>
              <a:gd name="connsiteY9" fmla="*/ 0 h 3179928"/>
              <a:gd name="connsiteX10" fmla="*/ 6155141 w 8611738"/>
              <a:gd name="connsiteY10" fmla="*/ 40943 h 3179928"/>
              <a:gd name="connsiteX11" fmla="*/ 5895833 w 8611738"/>
              <a:gd name="connsiteY11" fmla="*/ 1282889 h 3179928"/>
              <a:gd name="connsiteX12" fmla="*/ 5431809 w 8611738"/>
              <a:gd name="connsiteY12" fmla="*/ 1897038 h 3179928"/>
              <a:gd name="connsiteX13" fmla="*/ 2879678 w 8611738"/>
              <a:gd name="connsiteY13" fmla="*/ 2006220 h 3179928"/>
              <a:gd name="connsiteX0" fmla="*/ 2879678 w 8611738"/>
              <a:gd name="connsiteY0" fmla="*/ 2006220 h 3179928"/>
              <a:gd name="connsiteX1" fmla="*/ 136478 w 8611738"/>
              <a:gd name="connsiteY1" fmla="*/ 2033516 h 3179928"/>
              <a:gd name="connsiteX2" fmla="*/ 0 w 8611738"/>
              <a:gd name="connsiteY2" fmla="*/ 2825086 h 3179928"/>
              <a:gd name="connsiteX3" fmla="*/ 559559 w 8611738"/>
              <a:gd name="connsiteY3" fmla="*/ 3179928 h 3179928"/>
              <a:gd name="connsiteX4" fmla="*/ 4230806 w 8611738"/>
              <a:gd name="connsiteY4" fmla="*/ 3138985 h 3179928"/>
              <a:gd name="connsiteX5" fmla="*/ 5841242 w 8611738"/>
              <a:gd name="connsiteY5" fmla="*/ 2579426 h 3179928"/>
              <a:gd name="connsiteX6" fmla="*/ 6414448 w 8611738"/>
              <a:gd name="connsiteY6" fmla="*/ 2142698 h 3179928"/>
              <a:gd name="connsiteX7" fmla="*/ 8461612 w 8611738"/>
              <a:gd name="connsiteY7" fmla="*/ 2156346 h 3179928"/>
              <a:gd name="connsiteX8" fmla="*/ 8611738 w 8611738"/>
              <a:gd name="connsiteY8" fmla="*/ 1214650 h 3179928"/>
              <a:gd name="connsiteX9" fmla="*/ 8352430 w 8611738"/>
              <a:gd name="connsiteY9" fmla="*/ 0 h 3179928"/>
              <a:gd name="connsiteX10" fmla="*/ 6155141 w 8611738"/>
              <a:gd name="connsiteY10" fmla="*/ 40943 h 3179928"/>
              <a:gd name="connsiteX11" fmla="*/ 5895833 w 8611738"/>
              <a:gd name="connsiteY11" fmla="*/ 1282889 h 3179928"/>
              <a:gd name="connsiteX12" fmla="*/ 5431809 w 8611738"/>
              <a:gd name="connsiteY12" fmla="*/ 1897038 h 3179928"/>
              <a:gd name="connsiteX13" fmla="*/ 2879678 w 8611738"/>
              <a:gd name="connsiteY13" fmla="*/ 2006220 h 3179928"/>
              <a:gd name="connsiteX0" fmla="*/ 2879678 w 8827827"/>
              <a:gd name="connsiteY0" fmla="*/ 2006220 h 3179928"/>
              <a:gd name="connsiteX1" fmla="*/ 136478 w 8827827"/>
              <a:gd name="connsiteY1" fmla="*/ 2033516 h 3179928"/>
              <a:gd name="connsiteX2" fmla="*/ 0 w 8827827"/>
              <a:gd name="connsiteY2" fmla="*/ 2825086 h 3179928"/>
              <a:gd name="connsiteX3" fmla="*/ 559559 w 8827827"/>
              <a:gd name="connsiteY3" fmla="*/ 3179928 h 3179928"/>
              <a:gd name="connsiteX4" fmla="*/ 4230806 w 8827827"/>
              <a:gd name="connsiteY4" fmla="*/ 3138985 h 3179928"/>
              <a:gd name="connsiteX5" fmla="*/ 5841242 w 8827827"/>
              <a:gd name="connsiteY5" fmla="*/ 2579426 h 3179928"/>
              <a:gd name="connsiteX6" fmla="*/ 6414448 w 8827827"/>
              <a:gd name="connsiteY6" fmla="*/ 2142698 h 3179928"/>
              <a:gd name="connsiteX7" fmla="*/ 8461612 w 8827827"/>
              <a:gd name="connsiteY7" fmla="*/ 2156346 h 3179928"/>
              <a:gd name="connsiteX8" fmla="*/ 8611738 w 8827827"/>
              <a:gd name="connsiteY8" fmla="*/ 1214650 h 3179928"/>
              <a:gd name="connsiteX9" fmla="*/ 8352430 w 8827827"/>
              <a:gd name="connsiteY9" fmla="*/ 0 h 3179928"/>
              <a:gd name="connsiteX10" fmla="*/ 6155141 w 8827827"/>
              <a:gd name="connsiteY10" fmla="*/ 40943 h 3179928"/>
              <a:gd name="connsiteX11" fmla="*/ 5895833 w 8827827"/>
              <a:gd name="connsiteY11" fmla="*/ 1282889 h 3179928"/>
              <a:gd name="connsiteX12" fmla="*/ 5431809 w 8827827"/>
              <a:gd name="connsiteY12" fmla="*/ 1897038 h 3179928"/>
              <a:gd name="connsiteX13" fmla="*/ 2879678 w 8827827"/>
              <a:gd name="connsiteY13" fmla="*/ 2006220 h 3179928"/>
              <a:gd name="connsiteX0" fmla="*/ 2879678 w 8827827"/>
              <a:gd name="connsiteY0" fmla="*/ 2006220 h 3179928"/>
              <a:gd name="connsiteX1" fmla="*/ 136478 w 8827827"/>
              <a:gd name="connsiteY1" fmla="*/ 2033516 h 3179928"/>
              <a:gd name="connsiteX2" fmla="*/ 0 w 8827827"/>
              <a:gd name="connsiteY2" fmla="*/ 2825086 h 3179928"/>
              <a:gd name="connsiteX3" fmla="*/ 559559 w 8827827"/>
              <a:gd name="connsiteY3" fmla="*/ 3179928 h 3179928"/>
              <a:gd name="connsiteX4" fmla="*/ 4230806 w 8827827"/>
              <a:gd name="connsiteY4" fmla="*/ 3138985 h 3179928"/>
              <a:gd name="connsiteX5" fmla="*/ 5841242 w 8827827"/>
              <a:gd name="connsiteY5" fmla="*/ 2579426 h 3179928"/>
              <a:gd name="connsiteX6" fmla="*/ 6414448 w 8827827"/>
              <a:gd name="connsiteY6" fmla="*/ 2142698 h 3179928"/>
              <a:gd name="connsiteX7" fmla="*/ 8461612 w 8827827"/>
              <a:gd name="connsiteY7" fmla="*/ 2156346 h 3179928"/>
              <a:gd name="connsiteX8" fmla="*/ 8611738 w 8827827"/>
              <a:gd name="connsiteY8" fmla="*/ 1214650 h 3179928"/>
              <a:gd name="connsiteX9" fmla="*/ 8352430 w 8827827"/>
              <a:gd name="connsiteY9" fmla="*/ 0 h 3179928"/>
              <a:gd name="connsiteX10" fmla="*/ 6155141 w 8827827"/>
              <a:gd name="connsiteY10" fmla="*/ 40943 h 3179928"/>
              <a:gd name="connsiteX11" fmla="*/ 5895833 w 8827827"/>
              <a:gd name="connsiteY11" fmla="*/ 1282889 h 3179928"/>
              <a:gd name="connsiteX12" fmla="*/ 5431809 w 8827827"/>
              <a:gd name="connsiteY12" fmla="*/ 1897038 h 3179928"/>
              <a:gd name="connsiteX13" fmla="*/ 2879678 w 8827827"/>
              <a:gd name="connsiteY13" fmla="*/ 2006220 h 3179928"/>
              <a:gd name="connsiteX0" fmla="*/ 2879678 w 8827827"/>
              <a:gd name="connsiteY0" fmla="*/ 2201838 h 3375546"/>
              <a:gd name="connsiteX1" fmla="*/ 136478 w 8827827"/>
              <a:gd name="connsiteY1" fmla="*/ 2229134 h 3375546"/>
              <a:gd name="connsiteX2" fmla="*/ 0 w 8827827"/>
              <a:gd name="connsiteY2" fmla="*/ 3020704 h 3375546"/>
              <a:gd name="connsiteX3" fmla="*/ 559559 w 8827827"/>
              <a:gd name="connsiteY3" fmla="*/ 3375546 h 3375546"/>
              <a:gd name="connsiteX4" fmla="*/ 4230806 w 8827827"/>
              <a:gd name="connsiteY4" fmla="*/ 3334603 h 3375546"/>
              <a:gd name="connsiteX5" fmla="*/ 5841242 w 8827827"/>
              <a:gd name="connsiteY5" fmla="*/ 2775044 h 3375546"/>
              <a:gd name="connsiteX6" fmla="*/ 6414448 w 8827827"/>
              <a:gd name="connsiteY6" fmla="*/ 2338316 h 3375546"/>
              <a:gd name="connsiteX7" fmla="*/ 8461612 w 8827827"/>
              <a:gd name="connsiteY7" fmla="*/ 2351964 h 3375546"/>
              <a:gd name="connsiteX8" fmla="*/ 8611738 w 8827827"/>
              <a:gd name="connsiteY8" fmla="*/ 1410268 h 3375546"/>
              <a:gd name="connsiteX9" fmla="*/ 8352430 w 8827827"/>
              <a:gd name="connsiteY9" fmla="*/ 195618 h 3375546"/>
              <a:gd name="connsiteX10" fmla="*/ 6155141 w 8827827"/>
              <a:gd name="connsiteY10" fmla="*/ 236561 h 3375546"/>
              <a:gd name="connsiteX11" fmla="*/ 5895833 w 8827827"/>
              <a:gd name="connsiteY11" fmla="*/ 1478507 h 3375546"/>
              <a:gd name="connsiteX12" fmla="*/ 5431809 w 8827827"/>
              <a:gd name="connsiteY12" fmla="*/ 2092656 h 3375546"/>
              <a:gd name="connsiteX13" fmla="*/ 2879678 w 8827827"/>
              <a:gd name="connsiteY13" fmla="*/ 2201838 h 3375546"/>
              <a:gd name="connsiteX0" fmla="*/ 2879678 w 8827827"/>
              <a:gd name="connsiteY0" fmla="*/ 2201838 h 3375546"/>
              <a:gd name="connsiteX1" fmla="*/ 136478 w 8827827"/>
              <a:gd name="connsiteY1" fmla="*/ 2229134 h 3375546"/>
              <a:gd name="connsiteX2" fmla="*/ 0 w 8827827"/>
              <a:gd name="connsiteY2" fmla="*/ 3020704 h 3375546"/>
              <a:gd name="connsiteX3" fmla="*/ 559559 w 8827827"/>
              <a:gd name="connsiteY3" fmla="*/ 3375546 h 3375546"/>
              <a:gd name="connsiteX4" fmla="*/ 4230806 w 8827827"/>
              <a:gd name="connsiteY4" fmla="*/ 3334603 h 3375546"/>
              <a:gd name="connsiteX5" fmla="*/ 5841242 w 8827827"/>
              <a:gd name="connsiteY5" fmla="*/ 2775044 h 3375546"/>
              <a:gd name="connsiteX6" fmla="*/ 6414448 w 8827827"/>
              <a:gd name="connsiteY6" fmla="*/ 2338316 h 3375546"/>
              <a:gd name="connsiteX7" fmla="*/ 8461612 w 8827827"/>
              <a:gd name="connsiteY7" fmla="*/ 2351964 h 3375546"/>
              <a:gd name="connsiteX8" fmla="*/ 8611738 w 8827827"/>
              <a:gd name="connsiteY8" fmla="*/ 1410268 h 3375546"/>
              <a:gd name="connsiteX9" fmla="*/ 8352430 w 8827827"/>
              <a:gd name="connsiteY9" fmla="*/ 195618 h 3375546"/>
              <a:gd name="connsiteX10" fmla="*/ 6155141 w 8827827"/>
              <a:gd name="connsiteY10" fmla="*/ 236561 h 3375546"/>
              <a:gd name="connsiteX11" fmla="*/ 5895833 w 8827827"/>
              <a:gd name="connsiteY11" fmla="*/ 1478507 h 3375546"/>
              <a:gd name="connsiteX12" fmla="*/ 5431809 w 8827827"/>
              <a:gd name="connsiteY12" fmla="*/ 2092656 h 3375546"/>
              <a:gd name="connsiteX13" fmla="*/ 2879678 w 8827827"/>
              <a:gd name="connsiteY13" fmla="*/ 2201838 h 3375546"/>
              <a:gd name="connsiteX0" fmla="*/ 2879678 w 8827827"/>
              <a:gd name="connsiteY0" fmla="*/ 2201838 h 3375546"/>
              <a:gd name="connsiteX1" fmla="*/ 136478 w 8827827"/>
              <a:gd name="connsiteY1" fmla="*/ 2229134 h 3375546"/>
              <a:gd name="connsiteX2" fmla="*/ 0 w 8827827"/>
              <a:gd name="connsiteY2" fmla="*/ 3020704 h 3375546"/>
              <a:gd name="connsiteX3" fmla="*/ 559559 w 8827827"/>
              <a:gd name="connsiteY3" fmla="*/ 3375546 h 3375546"/>
              <a:gd name="connsiteX4" fmla="*/ 4230806 w 8827827"/>
              <a:gd name="connsiteY4" fmla="*/ 3334603 h 3375546"/>
              <a:gd name="connsiteX5" fmla="*/ 5841242 w 8827827"/>
              <a:gd name="connsiteY5" fmla="*/ 2775044 h 3375546"/>
              <a:gd name="connsiteX6" fmla="*/ 6414448 w 8827827"/>
              <a:gd name="connsiteY6" fmla="*/ 2338316 h 3375546"/>
              <a:gd name="connsiteX7" fmla="*/ 8461612 w 8827827"/>
              <a:gd name="connsiteY7" fmla="*/ 2351964 h 3375546"/>
              <a:gd name="connsiteX8" fmla="*/ 8611738 w 8827827"/>
              <a:gd name="connsiteY8" fmla="*/ 1410268 h 3375546"/>
              <a:gd name="connsiteX9" fmla="*/ 8352430 w 8827827"/>
              <a:gd name="connsiteY9" fmla="*/ 195618 h 3375546"/>
              <a:gd name="connsiteX10" fmla="*/ 6155141 w 8827827"/>
              <a:gd name="connsiteY10" fmla="*/ 236561 h 3375546"/>
              <a:gd name="connsiteX11" fmla="*/ 5895833 w 8827827"/>
              <a:gd name="connsiteY11" fmla="*/ 1478507 h 3375546"/>
              <a:gd name="connsiteX12" fmla="*/ 5431809 w 8827827"/>
              <a:gd name="connsiteY12" fmla="*/ 2092656 h 3375546"/>
              <a:gd name="connsiteX13" fmla="*/ 2879678 w 8827827"/>
              <a:gd name="connsiteY13" fmla="*/ 2201838 h 3375546"/>
              <a:gd name="connsiteX0" fmla="*/ 2879678 w 8827827"/>
              <a:gd name="connsiteY0" fmla="*/ 2201838 h 3375546"/>
              <a:gd name="connsiteX1" fmla="*/ 136478 w 8827827"/>
              <a:gd name="connsiteY1" fmla="*/ 2229134 h 3375546"/>
              <a:gd name="connsiteX2" fmla="*/ 0 w 8827827"/>
              <a:gd name="connsiteY2" fmla="*/ 3020704 h 3375546"/>
              <a:gd name="connsiteX3" fmla="*/ 559559 w 8827827"/>
              <a:gd name="connsiteY3" fmla="*/ 3375546 h 3375546"/>
              <a:gd name="connsiteX4" fmla="*/ 4230806 w 8827827"/>
              <a:gd name="connsiteY4" fmla="*/ 3334603 h 3375546"/>
              <a:gd name="connsiteX5" fmla="*/ 5841242 w 8827827"/>
              <a:gd name="connsiteY5" fmla="*/ 2775044 h 3375546"/>
              <a:gd name="connsiteX6" fmla="*/ 6414448 w 8827827"/>
              <a:gd name="connsiteY6" fmla="*/ 2338316 h 3375546"/>
              <a:gd name="connsiteX7" fmla="*/ 8461612 w 8827827"/>
              <a:gd name="connsiteY7" fmla="*/ 2351964 h 3375546"/>
              <a:gd name="connsiteX8" fmla="*/ 8611738 w 8827827"/>
              <a:gd name="connsiteY8" fmla="*/ 1410268 h 3375546"/>
              <a:gd name="connsiteX9" fmla="*/ 8352430 w 8827827"/>
              <a:gd name="connsiteY9" fmla="*/ 195618 h 3375546"/>
              <a:gd name="connsiteX10" fmla="*/ 6155141 w 8827827"/>
              <a:gd name="connsiteY10" fmla="*/ 236561 h 3375546"/>
              <a:gd name="connsiteX11" fmla="*/ 5895833 w 8827827"/>
              <a:gd name="connsiteY11" fmla="*/ 1478507 h 3375546"/>
              <a:gd name="connsiteX12" fmla="*/ 5431809 w 8827827"/>
              <a:gd name="connsiteY12" fmla="*/ 2092656 h 3375546"/>
              <a:gd name="connsiteX13" fmla="*/ 2879678 w 8827827"/>
              <a:gd name="connsiteY13" fmla="*/ 2201838 h 3375546"/>
              <a:gd name="connsiteX0" fmla="*/ 2879678 w 8827827"/>
              <a:gd name="connsiteY0" fmla="*/ 2201838 h 3375546"/>
              <a:gd name="connsiteX1" fmla="*/ 136478 w 8827827"/>
              <a:gd name="connsiteY1" fmla="*/ 2229134 h 3375546"/>
              <a:gd name="connsiteX2" fmla="*/ 0 w 8827827"/>
              <a:gd name="connsiteY2" fmla="*/ 3020704 h 3375546"/>
              <a:gd name="connsiteX3" fmla="*/ 559559 w 8827827"/>
              <a:gd name="connsiteY3" fmla="*/ 3375546 h 3375546"/>
              <a:gd name="connsiteX4" fmla="*/ 4230806 w 8827827"/>
              <a:gd name="connsiteY4" fmla="*/ 3334603 h 3375546"/>
              <a:gd name="connsiteX5" fmla="*/ 5841242 w 8827827"/>
              <a:gd name="connsiteY5" fmla="*/ 2775044 h 3375546"/>
              <a:gd name="connsiteX6" fmla="*/ 6414448 w 8827827"/>
              <a:gd name="connsiteY6" fmla="*/ 2338316 h 3375546"/>
              <a:gd name="connsiteX7" fmla="*/ 8461612 w 8827827"/>
              <a:gd name="connsiteY7" fmla="*/ 2351964 h 3375546"/>
              <a:gd name="connsiteX8" fmla="*/ 8611738 w 8827827"/>
              <a:gd name="connsiteY8" fmla="*/ 1410268 h 3375546"/>
              <a:gd name="connsiteX9" fmla="*/ 8352430 w 8827827"/>
              <a:gd name="connsiteY9" fmla="*/ 195618 h 3375546"/>
              <a:gd name="connsiteX10" fmla="*/ 6155141 w 8827827"/>
              <a:gd name="connsiteY10" fmla="*/ 236561 h 3375546"/>
              <a:gd name="connsiteX11" fmla="*/ 5895833 w 8827827"/>
              <a:gd name="connsiteY11" fmla="*/ 1478507 h 3375546"/>
              <a:gd name="connsiteX12" fmla="*/ 5431809 w 8827827"/>
              <a:gd name="connsiteY12" fmla="*/ 2092656 h 3375546"/>
              <a:gd name="connsiteX13" fmla="*/ 2879678 w 8827827"/>
              <a:gd name="connsiteY13" fmla="*/ 2201838 h 3375546"/>
              <a:gd name="connsiteX0" fmla="*/ 2879678 w 8827827"/>
              <a:gd name="connsiteY0" fmla="*/ 2201838 h 3434687"/>
              <a:gd name="connsiteX1" fmla="*/ 136478 w 8827827"/>
              <a:gd name="connsiteY1" fmla="*/ 2229134 h 3434687"/>
              <a:gd name="connsiteX2" fmla="*/ 0 w 8827827"/>
              <a:gd name="connsiteY2" fmla="*/ 3020704 h 3434687"/>
              <a:gd name="connsiteX3" fmla="*/ 559559 w 8827827"/>
              <a:gd name="connsiteY3" fmla="*/ 3375546 h 3434687"/>
              <a:gd name="connsiteX4" fmla="*/ 4230806 w 8827827"/>
              <a:gd name="connsiteY4" fmla="*/ 3334603 h 3434687"/>
              <a:gd name="connsiteX5" fmla="*/ 5841242 w 8827827"/>
              <a:gd name="connsiteY5" fmla="*/ 2775044 h 3434687"/>
              <a:gd name="connsiteX6" fmla="*/ 6414448 w 8827827"/>
              <a:gd name="connsiteY6" fmla="*/ 2338316 h 3434687"/>
              <a:gd name="connsiteX7" fmla="*/ 8461612 w 8827827"/>
              <a:gd name="connsiteY7" fmla="*/ 2351964 h 3434687"/>
              <a:gd name="connsiteX8" fmla="*/ 8611738 w 8827827"/>
              <a:gd name="connsiteY8" fmla="*/ 1410268 h 3434687"/>
              <a:gd name="connsiteX9" fmla="*/ 8352430 w 8827827"/>
              <a:gd name="connsiteY9" fmla="*/ 195618 h 3434687"/>
              <a:gd name="connsiteX10" fmla="*/ 6155141 w 8827827"/>
              <a:gd name="connsiteY10" fmla="*/ 236561 h 3434687"/>
              <a:gd name="connsiteX11" fmla="*/ 5895833 w 8827827"/>
              <a:gd name="connsiteY11" fmla="*/ 1478507 h 3434687"/>
              <a:gd name="connsiteX12" fmla="*/ 5431809 w 8827827"/>
              <a:gd name="connsiteY12" fmla="*/ 2092656 h 3434687"/>
              <a:gd name="connsiteX13" fmla="*/ 2879678 w 8827827"/>
              <a:gd name="connsiteY13" fmla="*/ 2201838 h 3434687"/>
              <a:gd name="connsiteX0" fmla="*/ 3025253 w 8973402"/>
              <a:gd name="connsiteY0" fmla="*/ 2201838 h 3434687"/>
              <a:gd name="connsiteX1" fmla="*/ 282053 w 8973402"/>
              <a:gd name="connsiteY1" fmla="*/ 2229134 h 3434687"/>
              <a:gd name="connsiteX2" fmla="*/ 145575 w 8973402"/>
              <a:gd name="connsiteY2" fmla="*/ 3020704 h 3434687"/>
              <a:gd name="connsiteX3" fmla="*/ 705134 w 8973402"/>
              <a:gd name="connsiteY3" fmla="*/ 3375546 h 3434687"/>
              <a:gd name="connsiteX4" fmla="*/ 4376381 w 8973402"/>
              <a:gd name="connsiteY4" fmla="*/ 3334603 h 3434687"/>
              <a:gd name="connsiteX5" fmla="*/ 5986817 w 8973402"/>
              <a:gd name="connsiteY5" fmla="*/ 2775044 h 3434687"/>
              <a:gd name="connsiteX6" fmla="*/ 6560023 w 8973402"/>
              <a:gd name="connsiteY6" fmla="*/ 2338316 h 3434687"/>
              <a:gd name="connsiteX7" fmla="*/ 8607187 w 8973402"/>
              <a:gd name="connsiteY7" fmla="*/ 2351964 h 3434687"/>
              <a:gd name="connsiteX8" fmla="*/ 8757313 w 8973402"/>
              <a:gd name="connsiteY8" fmla="*/ 1410268 h 3434687"/>
              <a:gd name="connsiteX9" fmla="*/ 8498005 w 8973402"/>
              <a:gd name="connsiteY9" fmla="*/ 195618 h 3434687"/>
              <a:gd name="connsiteX10" fmla="*/ 6300716 w 8973402"/>
              <a:gd name="connsiteY10" fmla="*/ 236561 h 3434687"/>
              <a:gd name="connsiteX11" fmla="*/ 6041408 w 8973402"/>
              <a:gd name="connsiteY11" fmla="*/ 1478507 h 3434687"/>
              <a:gd name="connsiteX12" fmla="*/ 5577384 w 8973402"/>
              <a:gd name="connsiteY12" fmla="*/ 2092656 h 3434687"/>
              <a:gd name="connsiteX13" fmla="*/ 3025253 w 8973402"/>
              <a:gd name="connsiteY13" fmla="*/ 2201838 h 3434687"/>
              <a:gd name="connsiteX0" fmla="*/ 3223146 w 9171295"/>
              <a:gd name="connsiteY0" fmla="*/ 2201838 h 3434687"/>
              <a:gd name="connsiteX1" fmla="*/ 479946 w 9171295"/>
              <a:gd name="connsiteY1" fmla="*/ 2229134 h 3434687"/>
              <a:gd name="connsiteX2" fmla="*/ 343468 w 9171295"/>
              <a:gd name="connsiteY2" fmla="*/ 3020704 h 3434687"/>
              <a:gd name="connsiteX3" fmla="*/ 903027 w 9171295"/>
              <a:gd name="connsiteY3" fmla="*/ 3375546 h 3434687"/>
              <a:gd name="connsiteX4" fmla="*/ 4574274 w 9171295"/>
              <a:gd name="connsiteY4" fmla="*/ 3334603 h 3434687"/>
              <a:gd name="connsiteX5" fmla="*/ 6184710 w 9171295"/>
              <a:gd name="connsiteY5" fmla="*/ 2775044 h 3434687"/>
              <a:gd name="connsiteX6" fmla="*/ 6757916 w 9171295"/>
              <a:gd name="connsiteY6" fmla="*/ 2338316 h 3434687"/>
              <a:gd name="connsiteX7" fmla="*/ 8805080 w 9171295"/>
              <a:gd name="connsiteY7" fmla="*/ 2351964 h 3434687"/>
              <a:gd name="connsiteX8" fmla="*/ 8955206 w 9171295"/>
              <a:gd name="connsiteY8" fmla="*/ 1410268 h 3434687"/>
              <a:gd name="connsiteX9" fmla="*/ 8695898 w 9171295"/>
              <a:gd name="connsiteY9" fmla="*/ 195618 h 3434687"/>
              <a:gd name="connsiteX10" fmla="*/ 6498609 w 9171295"/>
              <a:gd name="connsiteY10" fmla="*/ 236561 h 3434687"/>
              <a:gd name="connsiteX11" fmla="*/ 6239301 w 9171295"/>
              <a:gd name="connsiteY11" fmla="*/ 1478507 h 3434687"/>
              <a:gd name="connsiteX12" fmla="*/ 5775277 w 9171295"/>
              <a:gd name="connsiteY12" fmla="*/ 2092656 h 3434687"/>
              <a:gd name="connsiteX13" fmla="*/ 3223146 w 9171295"/>
              <a:gd name="connsiteY13" fmla="*/ 2201838 h 3434687"/>
              <a:gd name="connsiteX0" fmla="*/ 3223146 w 9171295"/>
              <a:gd name="connsiteY0" fmla="*/ 2201838 h 3434687"/>
              <a:gd name="connsiteX1" fmla="*/ 479946 w 9171295"/>
              <a:gd name="connsiteY1" fmla="*/ 2229134 h 3434687"/>
              <a:gd name="connsiteX2" fmla="*/ 343468 w 9171295"/>
              <a:gd name="connsiteY2" fmla="*/ 3020704 h 3434687"/>
              <a:gd name="connsiteX3" fmla="*/ 903027 w 9171295"/>
              <a:gd name="connsiteY3" fmla="*/ 3375546 h 3434687"/>
              <a:gd name="connsiteX4" fmla="*/ 4574274 w 9171295"/>
              <a:gd name="connsiteY4" fmla="*/ 3334603 h 3434687"/>
              <a:gd name="connsiteX5" fmla="*/ 6184710 w 9171295"/>
              <a:gd name="connsiteY5" fmla="*/ 2775044 h 3434687"/>
              <a:gd name="connsiteX6" fmla="*/ 6757916 w 9171295"/>
              <a:gd name="connsiteY6" fmla="*/ 2338316 h 3434687"/>
              <a:gd name="connsiteX7" fmla="*/ 8805080 w 9171295"/>
              <a:gd name="connsiteY7" fmla="*/ 2351964 h 3434687"/>
              <a:gd name="connsiteX8" fmla="*/ 8955206 w 9171295"/>
              <a:gd name="connsiteY8" fmla="*/ 1410268 h 3434687"/>
              <a:gd name="connsiteX9" fmla="*/ 8695898 w 9171295"/>
              <a:gd name="connsiteY9" fmla="*/ 195618 h 3434687"/>
              <a:gd name="connsiteX10" fmla="*/ 6498609 w 9171295"/>
              <a:gd name="connsiteY10" fmla="*/ 236561 h 3434687"/>
              <a:gd name="connsiteX11" fmla="*/ 6239301 w 9171295"/>
              <a:gd name="connsiteY11" fmla="*/ 1478507 h 3434687"/>
              <a:gd name="connsiteX12" fmla="*/ 5775277 w 9171295"/>
              <a:gd name="connsiteY12" fmla="*/ 2092656 h 3434687"/>
              <a:gd name="connsiteX13" fmla="*/ 3223146 w 9171295"/>
              <a:gd name="connsiteY13" fmla="*/ 2201838 h 3434687"/>
              <a:gd name="connsiteX0" fmla="*/ 3223146 w 9171295"/>
              <a:gd name="connsiteY0" fmla="*/ 2201838 h 3434687"/>
              <a:gd name="connsiteX1" fmla="*/ 479946 w 9171295"/>
              <a:gd name="connsiteY1" fmla="*/ 2229134 h 3434687"/>
              <a:gd name="connsiteX2" fmla="*/ 343468 w 9171295"/>
              <a:gd name="connsiteY2" fmla="*/ 3020704 h 3434687"/>
              <a:gd name="connsiteX3" fmla="*/ 903027 w 9171295"/>
              <a:gd name="connsiteY3" fmla="*/ 3375546 h 3434687"/>
              <a:gd name="connsiteX4" fmla="*/ 4574274 w 9171295"/>
              <a:gd name="connsiteY4" fmla="*/ 3334603 h 3434687"/>
              <a:gd name="connsiteX5" fmla="*/ 6184710 w 9171295"/>
              <a:gd name="connsiteY5" fmla="*/ 2775044 h 3434687"/>
              <a:gd name="connsiteX6" fmla="*/ 6757916 w 9171295"/>
              <a:gd name="connsiteY6" fmla="*/ 2338316 h 3434687"/>
              <a:gd name="connsiteX7" fmla="*/ 8805080 w 9171295"/>
              <a:gd name="connsiteY7" fmla="*/ 2351964 h 3434687"/>
              <a:gd name="connsiteX8" fmla="*/ 8955206 w 9171295"/>
              <a:gd name="connsiteY8" fmla="*/ 1410268 h 3434687"/>
              <a:gd name="connsiteX9" fmla="*/ 8695898 w 9171295"/>
              <a:gd name="connsiteY9" fmla="*/ 195618 h 3434687"/>
              <a:gd name="connsiteX10" fmla="*/ 6498609 w 9171295"/>
              <a:gd name="connsiteY10" fmla="*/ 236561 h 3434687"/>
              <a:gd name="connsiteX11" fmla="*/ 6239301 w 9171295"/>
              <a:gd name="connsiteY11" fmla="*/ 1478507 h 3434687"/>
              <a:gd name="connsiteX12" fmla="*/ 5775277 w 9171295"/>
              <a:gd name="connsiteY12" fmla="*/ 2092656 h 3434687"/>
              <a:gd name="connsiteX13" fmla="*/ 3223146 w 9171295"/>
              <a:gd name="connsiteY13" fmla="*/ 2201838 h 3434687"/>
              <a:gd name="connsiteX0" fmla="*/ 3223146 w 9171295"/>
              <a:gd name="connsiteY0" fmla="*/ 2201838 h 3434687"/>
              <a:gd name="connsiteX1" fmla="*/ 479946 w 9171295"/>
              <a:gd name="connsiteY1" fmla="*/ 2229134 h 3434687"/>
              <a:gd name="connsiteX2" fmla="*/ 343468 w 9171295"/>
              <a:gd name="connsiteY2" fmla="*/ 3020704 h 3434687"/>
              <a:gd name="connsiteX3" fmla="*/ 903027 w 9171295"/>
              <a:gd name="connsiteY3" fmla="*/ 3375546 h 3434687"/>
              <a:gd name="connsiteX4" fmla="*/ 4574274 w 9171295"/>
              <a:gd name="connsiteY4" fmla="*/ 3334603 h 3434687"/>
              <a:gd name="connsiteX5" fmla="*/ 6184710 w 9171295"/>
              <a:gd name="connsiteY5" fmla="*/ 2775044 h 3434687"/>
              <a:gd name="connsiteX6" fmla="*/ 6757916 w 9171295"/>
              <a:gd name="connsiteY6" fmla="*/ 2338316 h 3434687"/>
              <a:gd name="connsiteX7" fmla="*/ 8805080 w 9171295"/>
              <a:gd name="connsiteY7" fmla="*/ 2351964 h 3434687"/>
              <a:gd name="connsiteX8" fmla="*/ 8955206 w 9171295"/>
              <a:gd name="connsiteY8" fmla="*/ 1410268 h 3434687"/>
              <a:gd name="connsiteX9" fmla="*/ 8695898 w 9171295"/>
              <a:gd name="connsiteY9" fmla="*/ 195618 h 3434687"/>
              <a:gd name="connsiteX10" fmla="*/ 6498609 w 9171295"/>
              <a:gd name="connsiteY10" fmla="*/ 236561 h 3434687"/>
              <a:gd name="connsiteX11" fmla="*/ 6239301 w 9171295"/>
              <a:gd name="connsiteY11" fmla="*/ 1478507 h 3434687"/>
              <a:gd name="connsiteX12" fmla="*/ 5775277 w 9171295"/>
              <a:gd name="connsiteY12" fmla="*/ 2092656 h 3434687"/>
              <a:gd name="connsiteX13" fmla="*/ 3223146 w 9171295"/>
              <a:gd name="connsiteY13" fmla="*/ 2201838 h 3434687"/>
              <a:gd name="connsiteX0" fmla="*/ 3223146 w 9171295"/>
              <a:gd name="connsiteY0" fmla="*/ 2201838 h 3434687"/>
              <a:gd name="connsiteX1" fmla="*/ 479946 w 9171295"/>
              <a:gd name="connsiteY1" fmla="*/ 2229134 h 3434687"/>
              <a:gd name="connsiteX2" fmla="*/ 343468 w 9171295"/>
              <a:gd name="connsiteY2" fmla="*/ 3020704 h 3434687"/>
              <a:gd name="connsiteX3" fmla="*/ 903027 w 9171295"/>
              <a:gd name="connsiteY3" fmla="*/ 3375546 h 3434687"/>
              <a:gd name="connsiteX4" fmla="*/ 4574274 w 9171295"/>
              <a:gd name="connsiteY4" fmla="*/ 3334603 h 3434687"/>
              <a:gd name="connsiteX5" fmla="*/ 6184710 w 9171295"/>
              <a:gd name="connsiteY5" fmla="*/ 2775044 h 3434687"/>
              <a:gd name="connsiteX6" fmla="*/ 6757916 w 9171295"/>
              <a:gd name="connsiteY6" fmla="*/ 2338316 h 3434687"/>
              <a:gd name="connsiteX7" fmla="*/ 8805080 w 9171295"/>
              <a:gd name="connsiteY7" fmla="*/ 2351964 h 3434687"/>
              <a:gd name="connsiteX8" fmla="*/ 8955206 w 9171295"/>
              <a:gd name="connsiteY8" fmla="*/ 1410268 h 3434687"/>
              <a:gd name="connsiteX9" fmla="*/ 8695898 w 9171295"/>
              <a:gd name="connsiteY9" fmla="*/ 195618 h 3434687"/>
              <a:gd name="connsiteX10" fmla="*/ 6498609 w 9171295"/>
              <a:gd name="connsiteY10" fmla="*/ 236561 h 3434687"/>
              <a:gd name="connsiteX11" fmla="*/ 6239301 w 9171295"/>
              <a:gd name="connsiteY11" fmla="*/ 1478507 h 3434687"/>
              <a:gd name="connsiteX12" fmla="*/ 5775277 w 9171295"/>
              <a:gd name="connsiteY12" fmla="*/ 2092656 h 3434687"/>
              <a:gd name="connsiteX13" fmla="*/ 3223146 w 9171295"/>
              <a:gd name="connsiteY13" fmla="*/ 2201838 h 3434687"/>
              <a:gd name="connsiteX0" fmla="*/ 3223146 w 9171295"/>
              <a:gd name="connsiteY0" fmla="*/ 2201838 h 3434687"/>
              <a:gd name="connsiteX1" fmla="*/ 479946 w 9171295"/>
              <a:gd name="connsiteY1" fmla="*/ 2229134 h 3434687"/>
              <a:gd name="connsiteX2" fmla="*/ 343468 w 9171295"/>
              <a:gd name="connsiteY2" fmla="*/ 3020704 h 3434687"/>
              <a:gd name="connsiteX3" fmla="*/ 903027 w 9171295"/>
              <a:gd name="connsiteY3" fmla="*/ 3375546 h 3434687"/>
              <a:gd name="connsiteX4" fmla="*/ 4574274 w 9171295"/>
              <a:gd name="connsiteY4" fmla="*/ 3334603 h 3434687"/>
              <a:gd name="connsiteX5" fmla="*/ 6184710 w 9171295"/>
              <a:gd name="connsiteY5" fmla="*/ 2775044 h 3434687"/>
              <a:gd name="connsiteX6" fmla="*/ 6757916 w 9171295"/>
              <a:gd name="connsiteY6" fmla="*/ 2338316 h 3434687"/>
              <a:gd name="connsiteX7" fmla="*/ 8805080 w 9171295"/>
              <a:gd name="connsiteY7" fmla="*/ 2351964 h 3434687"/>
              <a:gd name="connsiteX8" fmla="*/ 8955206 w 9171295"/>
              <a:gd name="connsiteY8" fmla="*/ 1410268 h 3434687"/>
              <a:gd name="connsiteX9" fmla="*/ 8695898 w 9171295"/>
              <a:gd name="connsiteY9" fmla="*/ 195618 h 3434687"/>
              <a:gd name="connsiteX10" fmla="*/ 6498609 w 9171295"/>
              <a:gd name="connsiteY10" fmla="*/ 236561 h 3434687"/>
              <a:gd name="connsiteX11" fmla="*/ 6239301 w 9171295"/>
              <a:gd name="connsiteY11" fmla="*/ 1478507 h 3434687"/>
              <a:gd name="connsiteX12" fmla="*/ 5775277 w 9171295"/>
              <a:gd name="connsiteY12" fmla="*/ 2092656 h 3434687"/>
              <a:gd name="connsiteX13" fmla="*/ 3223146 w 9171295"/>
              <a:gd name="connsiteY13" fmla="*/ 2201838 h 3434687"/>
              <a:gd name="connsiteX0" fmla="*/ 3194492 w 9167202"/>
              <a:gd name="connsiteY0" fmla="*/ 2419893 h 3434687"/>
              <a:gd name="connsiteX1" fmla="*/ 475853 w 9167202"/>
              <a:gd name="connsiteY1" fmla="*/ 2229134 h 3434687"/>
              <a:gd name="connsiteX2" fmla="*/ 339375 w 9167202"/>
              <a:gd name="connsiteY2" fmla="*/ 3020704 h 3434687"/>
              <a:gd name="connsiteX3" fmla="*/ 898934 w 9167202"/>
              <a:gd name="connsiteY3" fmla="*/ 3375546 h 3434687"/>
              <a:gd name="connsiteX4" fmla="*/ 4570181 w 9167202"/>
              <a:gd name="connsiteY4" fmla="*/ 3334603 h 3434687"/>
              <a:gd name="connsiteX5" fmla="*/ 6180617 w 9167202"/>
              <a:gd name="connsiteY5" fmla="*/ 2775044 h 3434687"/>
              <a:gd name="connsiteX6" fmla="*/ 6753823 w 9167202"/>
              <a:gd name="connsiteY6" fmla="*/ 2338316 h 3434687"/>
              <a:gd name="connsiteX7" fmla="*/ 8800987 w 9167202"/>
              <a:gd name="connsiteY7" fmla="*/ 2351964 h 3434687"/>
              <a:gd name="connsiteX8" fmla="*/ 8951113 w 9167202"/>
              <a:gd name="connsiteY8" fmla="*/ 1410268 h 3434687"/>
              <a:gd name="connsiteX9" fmla="*/ 8691805 w 9167202"/>
              <a:gd name="connsiteY9" fmla="*/ 195618 h 3434687"/>
              <a:gd name="connsiteX10" fmla="*/ 6494516 w 9167202"/>
              <a:gd name="connsiteY10" fmla="*/ 236561 h 3434687"/>
              <a:gd name="connsiteX11" fmla="*/ 6235208 w 9167202"/>
              <a:gd name="connsiteY11" fmla="*/ 1478507 h 3434687"/>
              <a:gd name="connsiteX12" fmla="*/ 5771184 w 9167202"/>
              <a:gd name="connsiteY12" fmla="*/ 2092656 h 3434687"/>
              <a:gd name="connsiteX13" fmla="*/ 3194492 w 9167202"/>
              <a:gd name="connsiteY13" fmla="*/ 2419893 h 3434687"/>
              <a:gd name="connsiteX0" fmla="*/ 3101232 w 9073942"/>
              <a:gd name="connsiteY0" fmla="*/ 2419893 h 3559791"/>
              <a:gd name="connsiteX1" fmla="*/ 382593 w 9073942"/>
              <a:gd name="connsiteY1" fmla="*/ 2229134 h 3559791"/>
              <a:gd name="connsiteX2" fmla="*/ 805674 w 9073942"/>
              <a:gd name="connsiteY2" fmla="*/ 3375546 h 3559791"/>
              <a:gd name="connsiteX3" fmla="*/ 4476921 w 9073942"/>
              <a:gd name="connsiteY3" fmla="*/ 3334603 h 3559791"/>
              <a:gd name="connsiteX4" fmla="*/ 6087357 w 9073942"/>
              <a:gd name="connsiteY4" fmla="*/ 2775044 h 3559791"/>
              <a:gd name="connsiteX5" fmla="*/ 6660563 w 9073942"/>
              <a:gd name="connsiteY5" fmla="*/ 2338316 h 3559791"/>
              <a:gd name="connsiteX6" fmla="*/ 8707727 w 9073942"/>
              <a:gd name="connsiteY6" fmla="*/ 2351964 h 3559791"/>
              <a:gd name="connsiteX7" fmla="*/ 8857853 w 9073942"/>
              <a:gd name="connsiteY7" fmla="*/ 1410268 h 3559791"/>
              <a:gd name="connsiteX8" fmla="*/ 8598545 w 9073942"/>
              <a:gd name="connsiteY8" fmla="*/ 195618 h 3559791"/>
              <a:gd name="connsiteX9" fmla="*/ 6401256 w 9073942"/>
              <a:gd name="connsiteY9" fmla="*/ 236561 h 3559791"/>
              <a:gd name="connsiteX10" fmla="*/ 6141948 w 9073942"/>
              <a:gd name="connsiteY10" fmla="*/ 1478507 h 3559791"/>
              <a:gd name="connsiteX11" fmla="*/ 5677924 w 9073942"/>
              <a:gd name="connsiteY11" fmla="*/ 2092656 h 3559791"/>
              <a:gd name="connsiteX12" fmla="*/ 3101232 w 9073942"/>
              <a:gd name="connsiteY12" fmla="*/ 2419893 h 3559791"/>
              <a:gd name="connsiteX0" fmla="*/ 3046890 w 9019600"/>
              <a:gd name="connsiteY0" fmla="*/ 2419893 h 3514988"/>
              <a:gd name="connsiteX1" fmla="*/ 382593 w 9019600"/>
              <a:gd name="connsiteY1" fmla="*/ 2497954 h 3514988"/>
              <a:gd name="connsiteX2" fmla="*/ 751332 w 9019600"/>
              <a:gd name="connsiteY2" fmla="*/ 3375546 h 3514988"/>
              <a:gd name="connsiteX3" fmla="*/ 4422579 w 9019600"/>
              <a:gd name="connsiteY3" fmla="*/ 3334603 h 3514988"/>
              <a:gd name="connsiteX4" fmla="*/ 6033015 w 9019600"/>
              <a:gd name="connsiteY4" fmla="*/ 2775044 h 3514988"/>
              <a:gd name="connsiteX5" fmla="*/ 6606221 w 9019600"/>
              <a:gd name="connsiteY5" fmla="*/ 2338316 h 3514988"/>
              <a:gd name="connsiteX6" fmla="*/ 8653385 w 9019600"/>
              <a:gd name="connsiteY6" fmla="*/ 2351964 h 3514988"/>
              <a:gd name="connsiteX7" fmla="*/ 8803511 w 9019600"/>
              <a:gd name="connsiteY7" fmla="*/ 1410268 h 3514988"/>
              <a:gd name="connsiteX8" fmla="*/ 8544203 w 9019600"/>
              <a:gd name="connsiteY8" fmla="*/ 195618 h 3514988"/>
              <a:gd name="connsiteX9" fmla="*/ 6346914 w 9019600"/>
              <a:gd name="connsiteY9" fmla="*/ 236561 h 3514988"/>
              <a:gd name="connsiteX10" fmla="*/ 6087606 w 9019600"/>
              <a:gd name="connsiteY10" fmla="*/ 1478507 h 3514988"/>
              <a:gd name="connsiteX11" fmla="*/ 5623582 w 9019600"/>
              <a:gd name="connsiteY11" fmla="*/ 2092656 h 3514988"/>
              <a:gd name="connsiteX12" fmla="*/ 3046890 w 9019600"/>
              <a:gd name="connsiteY12" fmla="*/ 2419893 h 3514988"/>
              <a:gd name="connsiteX0" fmla="*/ 3046890 w 9019600"/>
              <a:gd name="connsiteY0" fmla="*/ 2419893 h 3514988"/>
              <a:gd name="connsiteX1" fmla="*/ 382593 w 9019600"/>
              <a:gd name="connsiteY1" fmla="*/ 2497954 h 3514988"/>
              <a:gd name="connsiteX2" fmla="*/ 751332 w 9019600"/>
              <a:gd name="connsiteY2" fmla="*/ 3375546 h 3514988"/>
              <a:gd name="connsiteX3" fmla="*/ 4422579 w 9019600"/>
              <a:gd name="connsiteY3" fmla="*/ 3334603 h 3514988"/>
              <a:gd name="connsiteX4" fmla="*/ 6606221 w 9019600"/>
              <a:gd name="connsiteY4" fmla="*/ 2338316 h 3514988"/>
              <a:gd name="connsiteX5" fmla="*/ 8653385 w 9019600"/>
              <a:gd name="connsiteY5" fmla="*/ 2351964 h 3514988"/>
              <a:gd name="connsiteX6" fmla="*/ 8803511 w 9019600"/>
              <a:gd name="connsiteY6" fmla="*/ 1410268 h 3514988"/>
              <a:gd name="connsiteX7" fmla="*/ 8544203 w 9019600"/>
              <a:gd name="connsiteY7" fmla="*/ 195618 h 3514988"/>
              <a:gd name="connsiteX8" fmla="*/ 6346914 w 9019600"/>
              <a:gd name="connsiteY8" fmla="*/ 236561 h 3514988"/>
              <a:gd name="connsiteX9" fmla="*/ 6087606 w 9019600"/>
              <a:gd name="connsiteY9" fmla="*/ 1478507 h 3514988"/>
              <a:gd name="connsiteX10" fmla="*/ 5623582 w 9019600"/>
              <a:gd name="connsiteY10" fmla="*/ 2092656 h 3514988"/>
              <a:gd name="connsiteX11" fmla="*/ 3046890 w 9019600"/>
              <a:gd name="connsiteY11" fmla="*/ 2419893 h 3514988"/>
              <a:gd name="connsiteX0" fmla="*/ 3046890 w 8976382"/>
              <a:gd name="connsiteY0" fmla="*/ 2576842 h 3671937"/>
              <a:gd name="connsiteX1" fmla="*/ 382593 w 8976382"/>
              <a:gd name="connsiteY1" fmla="*/ 2654903 h 3671937"/>
              <a:gd name="connsiteX2" fmla="*/ 751332 w 8976382"/>
              <a:gd name="connsiteY2" fmla="*/ 3532495 h 3671937"/>
              <a:gd name="connsiteX3" fmla="*/ 4422579 w 8976382"/>
              <a:gd name="connsiteY3" fmla="*/ 3491552 h 3671937"/>
              <a:gd name="connsiteX4" fmla="*/ 6606221 w 8976382"/>
              <a:gd name="connsiteY4" fmla="*/ 2495265 h 3671937"/>
              <a:gd name="connsiteX5" fmla="*/ 8653385 w 8976382"/>
              <a:gd name="connsiteY5" fmla="*/ 2508913 h 3671937"/>
              <a:gd name="connsiteX6" fmla="*/ 8544203 w 8976382"/>
              <a:gd name="connsiteY6" fmla="*/ 352567 h 3671937"/>
              <a:gd name="connsiteX7" fmla="*/ 6346914 w 8976382"/>
              <a:gd name="connsiteY7" fmla="*/ 393510 h 3671937"/>
              <a:gd name="connsiteX8" fmla="*/ 6087606 w 8976382"/>
              <a:gd name="connsiteY8" fmla="*/ 1635456 h 3671937"/>
              <a:gd name="connsiteX9" fmla="*/ 5623582 w 8976382"/>
              <a:gd name="connsiteY9" fmla="*/ 2249605 h 3671937"/>
              <a:gd name="connsiteX10" fmla="*/ 3046890 w 8976382"/>
              <a:gd name="connsiteY10" fmla="*/ 2576842 h 3671937"/>
              <a:gd name="connsiteX0" fmla="*/ 3046890 w 8976382"/>
              <a:gd name="connsiteY0" fmla="*/ 2576842 h 3671937"/>
              <a:gd name="connsiteX1" fmla="*/ 382593 w 8976382"/>
              <a:gd name="connsiteY1" fmla="*/ 2654903 h 3671937"/>
              <a:gd name="connsiteX2" fmla="*/ 751332 w 8976382"/>
              <a:gd name="connsiteY2" fmla="*/ 3532495 h 3671937"/>
              <a:gd name="connsiteX3" fmla="*/ 4422579 w 8976382"/>
              <a:gd name="connsiteY3" fmla="*/ 3491552 h 3671937"/>
              <a:gd name="connsiteX4" fmla="*/ 6606221 w 8976382"/>
              <a:gd name="connsiteY4" fmla="*/ 2495265 h 3671937"/>
              <a:gd name="connsiteX5" fmla="*/ 8653385 w 8976382"/>
              <a:gd name="connsiteY5" fmla="*/ 2508913 h 3671937"/>
              <a:gd name="connsiteX6" fmla="*/ 8544203 w 8976382"/>
              <a:gd name="connsiteY6" fmla="*/ 352567 h 3671937"/>
              <a:gd name="connsiteX7" fmla="*/ 6346914 w 8976382"/>
              <a:gd name="connsiteY7" fmla="*/ 393510 h 3671937"/>
              <a:gd name="connsiteX8" fmla="*/ 5623582 w 8976382"/>
              <a:gd name="connsiteY8" fmla="*/ 2249605 h 3671937"/>
              <a:gd name="connsiteX9" fmla="*/ 3046890 w 8976382"/>
              <a:gd name="connsiteY9" fmla="*/ 2576842 h 3671937"/>
              <a:gd name="connsiteX0" fmla="*/ 3046890 w 8976382"/>
              <a:gd name="connsiteY0" fmla="*/ 2576842 h 3671937"/>
              <a:gd name="connsiteX1" fmla="*/ 382593 w 8976382"/>
              <a:gd name="connsiteY1" fmla="*/ 2654903 h 3671937"/>
              <a:gd name="connsiteX2" fmla="*/ 751332 w 8976382"/>
              <a:gd name="connsiteY2" fmla="*/ 3532495 h 3671937"/>
              <a:gd name="connsiteX3" fmla="*/ 4422579 w 8976382"/>
              <a:gd name="connsiteY3" fmla="*/ 3491552 h 3671937"/>
              <a:gd name="connsiteX4" fmla="*/ 6606221 w 8976382"/>
              <a:gd name="connsiteY4" fmla="*/ 2495265 h 3671937"/>
              <a:gd name="connsiteX5" fmla="*/ 8653385 w 8976382"/>
              <a:gd name="connsiteY5" fmla="*/ 2508913 h 3671937"/>
              <a:gd name="connsiteX6" fmla="*/ 8544203 w 8976382"/>
              <a:gd name="connsiteY6" fmla="*/ 352567 h 3671937"/>
              <a:gd name="connsiteX7" fmla="*/ 6346914 w 8976382"/>
              <a:gd name="connsiteY7" fmla="*/ 393510 h 3671937"/>
              <a:gd name="connsiteX8" fmla="*/ 5623582 w 8976382"/>
              <a:gd name="connsiteY8" fmla="*/ 2249605 h 3671937"/>
              <a:gd name="connsiteX9" fmla="*/ 3046890 w 8976382"/>
              <a:gd name="connsiteY9" fmla="*/ 2576842 h 3671937"/>
              <a:gd name="connsiteX0" fmla="*/ 3046890 w 8976382"/>
              <a:gd name="connsiteY0" fmla="*/ 2576842 h 3671937"/>
              <a:gd name="connsiteX1" fmla="*/ 382593 w 8976382"/>
              <a:gd name="connsiteY1" fmla="*/ 2654903 h 3671937"/>
              <a:gd name="connsiteX2" fmla="*/ 751332 w 8976382"/>
              <a:gd name="connsiteY2" fmla="*/ 3532495 h 3671937"/>
              <a:gd name="connsiteX3" fmla="*/ 4422579 w 8976382"/>
              <a:gd name="connsiteY3" fmla="*/ 3491552 h 3671937"/>
              <a:gd name="connsiteX4" fmla="*/ 6606221 w 8976382"/>
              <a:gd name="connsiteY4" fmla="*/ 2495265 h 3671937"/>
              <a:gd name="connsiteX5" fmla="*/ 8653385 w 8976382"/>
              <a:gd name="connsiteY5" fmla="*/ 2508913 h 3671937"/>
              <a:gd name="connsiteX6" fmla="*/ 8544203 w 8976382"/>
              <a:gd name="connsiteY6" fmla="*/ 352567 h 3671937"/>
              <a:gd name="connsiteX7" fmla="*/ 6346914 w 8976382"/>
              <a:gd name="connsiteY7" fmla="*/ 393510 h 3671937"/>
              <a:gd name="connsiteX8" fmla="*/ 5623582 w 8976382"/>
              <a:gd name="connsiteY8" fmla="*/ 2249605 h 3671937"/>
              <a:gd name="connsiteX9" fmla="*/ 3046890 w 8976382"/>
              <a:gd name="connsiteY9" fmla="*/ 2576842 h 3671937"/>
              <a:gd name="connsiteX0" fmla="*/ 3046890 w 8976382"/>
              <a:gd name="connsiteY0" fmla="*/ 2551218 h 3646313"/>
              <a:gd name="connsiteX1" fmla="*/ 382593 w 8976382"/>
              <a:gd name="connsiteY1" fmla="*/ 2629279 h 3646313"/>
              <a:gd name="connsiteX2" fmla="*/ 751332 w 8976382"/>
              <a:gd name="connsiteY2" fmla="*/ 3506871 h 3646313"/>
              <a:gd name="connsiteX3" fmla="*/ 4422579 w 8976382"/>
              <a:gd name="connsiteY3" fmla="*/ 3465928 h 3646313"/>
              <a:gd name="connsiteX4" fmla="*/ 6606221 w 8976382"/>
              <a:gd name="connsiteY4" fmla="*/ 2469641 h 3646313"/>
              <a:gd name="connsiteX5" fmla="*/ 8653385 w 8976382"/>
              <a:gd name="connsiteY5" fmla="*/ 2483289 h 3646313"/>
              <a:gd name="connsiteX6" fmla="*/ 8544203 w 8976382"/>
              <a:gd name="connsiteY6" fmla="*/ 326943 h 3646313"/>
              <a:gd name="connsiteX7" fmla="*/ 6287249 w 8976382"/>
              <a:gd name="connsiteY7" fmla="*/ 521632 h 3646313"/>
              <a:gd name="connsiteX8" fmla="*/ 5623582 w 8976382"/>
              <a:gd name="connsiteY8" fmla="*/ 2223981 h 3646313"/>
              <a:gd name="connsiteX9" fmla="*/ 3046890 w 8976382"/>
              <a:gd name="connsiteY9" fmla="*/ 2551218 h 3646313"/>
              <a:gd name="connsiteX0" fmla="*/ 3046890 w 8928246"/>
              <a:gd name="connsiteY0" fmla="*/ 2523509 h 3618604"/>
              <a:gd name="connsiteX1" fmla="*/ 382593 w 8928246"/>
              <a:gd name="connsiteY1" fmla="*/ 2601570 h 3618604"/>
              <a:gd name="connsiteX2" fmla="*/ 751332 w 8928246"/>
              <a:gd name="connsiteY2" fmla="*/ 3479162 h 3618604"/>
              <a:gd name="connsiteX3" fmla="*/ 4422579 w 8928246"/>
              <a:gd name="connsiteY3" fmla="*/ 3438219 h 3618604"/>
              <a:gd name="connsiteX4" fmla="*/ 6606221 w 8928246"/>
              <a:gd name="connsiteY4" fmla="*/ 2441932 h 3618604"/>
              <a:gd name="connsiteX5" fmla="*/ 8591505 w 8928246"/>
              <a:gd name="connsiteY5" fmla="*/ 2289326 h 3618604"/>
              <a:gd name="connsiteX6" fmla="*/ 8544203 w 8928246"/>
              <a:gd name="connsiteY6" fmla="*/ 299234 h 3618604"/>
              <a:gd name="connsiteX7" fmla="*/ 6287249 w 8928246"/>
              <a:gd name="connsiteY7" fmla="*/ 493923 h 3618604"/>
              <a:gd name="connsiteX8" fmla="*/ 5623582 w 8928246"/>
              <a:gd name="connsiteY8" fmla="*/ 2196272 h 3618604"/>
              <a:gd name="connsiteX9" fmla="*/ 3046890 w 8928246"/>
              <a:gd name="connsiteY9" fmla="*/ 2523509 h 3618604"/>
              <a:gd name="connsiteX0" fmla="*/ 3046890 w 8928246"/>
              <a:gd name="connsiteY0" fmla="*/ 2523509 h 3609264"/>
              <a:gd name="connsiteX1" fmla="*/ 382593 w 8928246"/>
              <a:gd name="connsiteY1" fmla="*/ 2601570 h 3609264"/>
              <a:gd name="connsiteX2" fmla="*/ 751332 w 8928246"/>
              <a:gd name="connsiteY2" fmla="*/ 3479162 h 3609264"/>
              <a:gd name="connsiteX3" fmla="*/ 4415041 w 8928246"/>
              <a:gd name="connsiteY3" fmla="*/ 3382181 h 3609264"/>
              <a:gd name="connsiteX4" fmla="*/ 6606221 w 8928246"/>
              <a:gd name="connsiteY4" fmla="*/ 2441932 h 3609264"/>
              <a:gd name="connsiteX5" fmla="*/ 8591505 w 8928246"/>
              <a:gd name="connsiteY5" fmla="*/ 2289326 h 3609264"/>
              <a:gd name="connsiteX6" fmla="*/ 8544203 w 8928246"/>
              <a:gd name="connsiteY6" fmla="*/ 299234 h 3609264"/>
              <a:gd name="connsiteX7" fmla="*/ 6287249 w 8928246"/>
              <a:gd name="connsiteY7" fmla="*/ 493923 h 3609264"/>
              <a:gd name="connsiteX8" fmla="*/ 5623582 w 8928246"/>
              <a:gd name="connsiteY8" fmla="*/ 2196272 h 3609264"/>
              <a:gd name="connsiteX9" fmla="*/ 3046890 w 8928246"/>
              <a:gd name="connsiteY9" fmla="*/ 2523509 h 3609264"/>
              <a:gd name="connsiteX0" fmla="*/ 3036338 w 8917694"/>
              <a:gd name="connsiteY0" fmla="*/ 2523509 h 3538889"/>
              <a:gd name="connsiteX1" fmla="*/ 372041 w 8917694"/>
              <a:gd name="connsiteY1" fmla="*/ 2601570 h 3538889"/>
              <a:gd name="connsiteX2" fmla="*/ 804089 w 8917694"/>
              <a:gd name="connsiteY2" fmla="*/ 3382181 h 3538889"/>
              <a:gd name="connsiteX3" fmla="*/ 4404489 w 8917694"/>
              <a:gd name="connsiteY3" fmla="*/ 3382181 h 3538889"/>
              <a:gd name="connsiteX4" fmla="*/ 6595669 w 8917694"/>
              <a:gd name="connsiteY4" fmla="*/ 2441932 h 3538889"/>
              <a:gd name="connsiteX5" fmla="*/ 8580953 w 8917694"/>
              <a:gd name="connsiteY5" fmla="*/ 2289326 h 3538889"/>
              <a:gd name="connsiteX6" fmla="*/ 8533651 w 8917694"/>
              <a:gd name="connsiteY6" fmla="*/ 299234 h 3538889"/>
              <a:gd name="connsiteX7" fmla="*/ 6276697 w 8917694"/>
              <a:gd name="connsiteY7" fmla="*/ 493923 h 3538889"/>
              <a:gd name="connsiteX8" fmla="*/ 5613030 w 8917694"/>
              <a:gd name="connsiteY8" fmla="*/ 2196272 h 3538889"/>
              <a:gd name="connsiteX9" fmla="*/ 3036338 w 8917694"/>
              <a:gd name="connsiteY9" fmla="*/ 2523509 h 3538889"/>
              <a:gd name="connsiteX0" fmla="*/ 3036338 w 8917694"/>
              <a:gd name="connsiteY0" fmla="*/ 2523509 h 3538889"/>
              <a:gd name="connsiteX1" fmla="*/ 372041 w 8917694"/>
              <a:gd name="connsiteY1" fmla="*/ 2601570 h 3538889"/>
              <a:gd name="connsiteX2" fmla="*/ 804089 w 8917694"/>
              <a:gd name="connsiteY2" fmla="*/ 3382181 h 3538889"/>
              <a:gd name="connsiteX3" fmla="*/ 4404489 w 8917694"/>
              <a:gd name="connsiteY3" fmla="*/ 3382181 h 3538889"/>
              <a:gd name="connsiteX4" fmla="*/ 6595669 w 8917694"/>
              <a:gd name="connsiteY4" fmla="*/ 2441932 h 3538889"/>
              <a:gd name="connsiteX5" fmla="*/ 8580953 w 8917694"/>
              <a:gd name="connsiteY5" fmla="*/ 2289326 h 3538889"/>
              <a:gd name="connsiteX6" fmla="*/ 8533651 w 8917694"/>
              <a:gd name="connsiteY6" fmla="*/ 299234 h 3538889"/>
              <a:gd name="connsiteX7" fmla="*/ 6276697 w 8917694"/>
              <a:gd name="connsiteY7" fmla="*/ 493923 h 3538889"/>
              <a:gd name="connsiteX8" fmla="*/ 5484609 w 8917694"/>
              <a:gd name="connsiteY8" fmla="*/ 1977082 h 3538889"/>
              <a:gd name="connsiteX9" fmla="*/ 3036338 w 8917694"/>
              <a:gd name="connsiteY9" fmla="*/ 2523509 h 3538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17694" h="3538889">
                <a:moveTo>
                  <a:pt x="3036338" y="2523509"/>
                </a:moveTo>
                <a:cubicBezTo>
                  <a:pt x="2150746" y="2518033"/>
                  <a:pt x="744082" y="2458458"/>
                  <a:pt x="372041" y="2601570"/>
                </a:cubicBezTo>
                <a:cubicBezTo>
                  <a:pt x="0" y="2744682"/>
                  <a:pt x="132014" y="3252079"/>
                  <a:pt x="804089" y="3382181"/>
                </a:cubicBezTo>
                <a:cubicBezTo>
                  <a:pt x="1476164" y="3512283"/>
                  <a:pt x="3439226" y="3538889"/>
                  <a:pt x="4404489" y="3382181"/>
                </a:cubicBezTo>
                <a:cubicBezTo>
                  <a:pt x="5369752" y="3225473"/>
                  <a:pt x="5899592" y="2624074"/>
                  <a:pt x="6595669" y="2441932"/>
                </a:cubicBezTo>
                <a:cubicBezTo>
                  <a:pt x="7291746" y="2259790"/>
                  <a:pt x="8257956" y="2646442"/>
                  <a:pt x="8580953" y="2289326"/>
                </a:cubicBezTo>
                <a:cubicBezTo>
                  <a:pt x="8903950" y="1932210"/>
                  <a:pt x="8917694" y="598468"/>
                  <a:pt x="8533651" y="299234"/>
                </a:cubicBezTo>
                <a:cubicBezTo>
                  <a:pt x="8149608" y="0"/>
                  <a:pt x="6784871" y="214282"/>
                  <a:pt x="6276697" y="493923"/>
                </a:cubicBezTo>
                <a:cubicBezTo>
                  <a:pt x="5768523" y="773564"/>
                  <a:pt x="6024669" y="1638818"/>
                  <a:pt x="5484609" y="1977082"/>
                </a:cubicBezTo>
                <a:cubicBezTo>
                  <a:pt x="4944549" y="2315346"/>
                  <a:pt x="3912427" y="2528926"/>
                  <a:pt x="3036338" y="2523509"/>
                </a:cubicBezTo>
                <a:close/>
              </a:path>
            </a:pathLst>
          </a:cu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p:cNvSpPr>
            <a:spLocks noGrp="1"/>
          </p:cNvSpPr>
          <p:nvPr>
            <p:ph type="title"/>
          </p:nvPr>
        </p:nvSpPr>
        <p:spPr/>
        <p:txBody>
          <a:bodyPr/>
          <a:lstStyle/>
          <a:p>
            <a:r>
              <a:rPr lang="en-US" dirty="0" smtClean="0"/>
              <a:t>Local path sampling</a:t>
            </a:r>
            <a:endParaRPr lang="en-US" dirty="0"/>
          </a:p>
        </p:txBody>
      </p:sp>
      <p:sp>
        <p:nvSpPr>
          <p:cNvPr id="3" name="Zástupný symbol pro obsah 2"/>
          <p:cNvSpPr>
            <a:spLocks noGrp="1"/>
          </p:cNvSpPr>
          <p:nvPr>
            <p:ph idx="1"/>
          </p:nvPr>
        </p:nvSpPr>
        <p:spPr/>
        <p:txBody>
          <a:bodyPr/>
          <a:lstStyle/>
          <a:p>
            <a:r>
              <a:rPr lang="en-US" dirty="0" smtClean="0"/>
              <a:t>Sample one path vertex at a time</a:t>
            </a:r>
          </a:p>
          <a:p>
            <a:pPr>
              <a:buNone/>
            </a:pPr>
            <a:endParaRPr lang="en-US" dirty="0" smtClean="0"/>
          </a:p>
          <a:p>
            <a:pPr marL="457200" indent="-457200">
              <a:buFont typeface="+mj-lt"/>
              <a:buAutoNum type="arabicPeriod"/>
            </a:pPr>
            <a:r>
              <a:rPr lang="en-US" dirty="0" smtClean="0"/>
              <a:t>From an a priori distribution</a:t>
            </a:r>
          </a:p>
          <a:p>
            <a:pPr marL="784225" lvl="1" indent="-457200"/>
            <a:r>
              <a:rPr lang="en-US" dirty="0" smtClean="0"/>
              <a:t>lights, camera sensors</a:t>
            </a:r>
          </a:p>
          <a:p>
            <a:pPr marL="457200" indent="-457200">
              <a:buFont typeface="+mj-lt"/>
              <a:buAutoNum type="arabicPeriod"/>
            </a:pPr>
            <a:endParaRPr lang="en-US" dirty="0" smtClean="0"/>
          </a:p>
          <a:p>
            <a:pPr marL="457200" indent="-457200">
              <a:buFont typeface="+mj-lt"/>
              <a:buAutoNum type="arabicPeriod"/>
            </a:pPr>
            <a:r>
              <a:rPr lang="en-US" dirty="0" smtClean="0"/>
              <a:t>Sample direction from an existing vertex</a:t>
            </a:r>
          </a:p>
          <a:p>
            <a:pPr marL="457200" indent="-457200">
              <a:buFont typeface="+mj-lt"/>
              <a:buAutoNum type="arabicPeriod"/>
            </a:pPr>
            <a:endParaRPr lang="en-US" dirty="0" smtClean="0"/>
          </a:p>
          <a:p>
            <a:pPr marL="457200" indent="-457200">
              <a:buFont typeface="+mj-lt"/>
              <a:buAutoNum type="arabicPeriod"/>
            </a:pPr>
            <a:r>
              <a:rPr lang="en-US" dirty="0" smtClean="0"/>
              <a:t>Connect sub-paths</a:t>
            </a:r>
          </a:p>
          <a:p>
            <a:pPr marL="784225" lvl="1" indent="-457200"/>
            <a:r>
              <a:rPr lang="en-US" dirty="0" smtClean="0"/>
              <a:t>test visibility between vertices</a:t>
            </a:r>
          </a:p>
        </p:txBody>
      </p:sp>
      <p:grpSp>
        <p:nvGrpSpPr>
          <p:cNvPr id="7" name="Skupina 6" descr="CornellBox - a priori distrib"/>
          <p:cNvGrpSpPr/>
          <p:nvPr/>
        </p:nvGrpSpPr>
        <p:grpSpPr>
          <a:xfrm>
            <a:off x="6693106" y="476672"/>
            <a:ext cx="1695318" cy="1872208"/>
            <a:chOff x="2285833" y="1743075"/>
            <a:chExt cx="4364279" cy="4819650"/>
          </a:xfr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p:grpSpPr>
        <p:sp>
          <p:nvSpPr>
            <p:cNvPr id="8" name="Volný tvar 7"/>
            <p:cNvSpPr/>
            <p:nvPr/>
          </p:nvSpPr>
          <p:spPr>
            <a:xfrm>
              <a:off x="2285833" y="1743740"/>
              <a:ext cx="4359515" cy="1073888"/>
            </a:xfrm>
            <a:custGeom>
              <a:avLst/>
              <a:gdLst>
                <a:gd name="connsiteX0" fmla="*/ 0 w 4338084"/>
                <a:gd name="connsiteY0" fmla="*/ 191386 h 1073888"/>
                <a:gd name="connsiteX1" fmla="*/ 4338084 w 4338084"/>
                <a:gd name="connsiteY1" fmla="*/ 0 h 1073888"/>
                <a:gd name="connsiteX2" fmla="*/ 3391786 w 4338084"/>
                <a:gd name="connsiteY2" fmla="*/ 104199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1786 w 4338084"/>
                <a:gd name="connsiteY2" fmla="*/ 106104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4167 w 4338084"/>
                <a:gd name="connsiteY2" fmla="*/ 1061040 h 1073888"/>
                <a:gd name="connsiteX3" fmla="*/ 946298 w 4338084"/>
                <a:gd name="connsiteY3" fmla="*/ 1073888 h 1073888"/>
                <a:gd name="connsiteX4" fmla="*/ 0 w 4338084"/>
                <a:gd name="connsiteY4" fmla="*/ 191386 h 1073888"/>
                <a:gd name="connsiteX0" fmla="*/ 0 w 4359515"/>
                <a:gd name="connsiteY0" fmla="*/ 191386 h 1073888"/>
                <a:gd name="connsiteX1" fmla="*/ 4359515 w 4359515"/>
                <a:gd name="connsiteY1" fmla="*/ 0 h 1073888"/>
                <a:gd name="connsiteX2" fmla="*/ 3415598 w 4359515"/>
                <a:gd name="connsiteY2" fmla="*/ 1061040 h 1073888"/>
                <a:gd name="connsiteX3" fmla="*/ 967729 w 4359515"/>
                <a:gd name="connsiteY3" fmla="*/ 1073888 h 1073888"/>
                <a:gd name="connsiteX4" fmla="*/ 0 w 4359515"/>
                <a:gd name="connsiteY4" fmla="*/ 191386 h 107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515" h="1073888">
                  <a:moveTo>
                    <a:pt x="0" y="191386"/>
                  </a:moveTo>
                  <a:lnTo>
                    <a:pt x="4359515" y="0"/>
                  </a:lnTo>
                  <a:lnTo>
                    <a:pt x="3415598" y="1061040"/>
                  </a:lnTo>
                  <a:lnTo>
                    <a:pt x="967729" y="1073888"/>
                  </a:lnTo>
                  <a:lnTo>
                    <a:pt x="0" y="191386"/>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Volný tvar 8"/>
            <p:cNvSpPr/>
            <p:nvPr/>
          </p:nvSpPr>
          <p:spPr>
            <a:xfrm>
              <a:off x="2286000" y="1935126"/>
              <a:ext cx="968836" cy="4114800"/>
            </a:xfrm>
            <a:custGeom>
              <a:avLst/>
              <a:gdLst>
                <a:gd name="connsiteX0" fmla="*/ 10633 w 956930"/>
                <a:gd name="connsiteY0" fmla="*/ 4114800 h 4114800"/>
                <a:gd name="connsiteX1" fmla="*/ 946298 w 956930"/>
                <a:gd name="connsiteY1" fmla="*/ 3285460 h 4114800"/>
                <a:gd name="connsiteX2" fmla="*/ 956930 w 956930"/>
                <a:gd name="connsiteY2" fmla="*/ 893134 h 4114800"/>
                <a:gd name="connsiteX3" fmla="*/ 0 w 956930"/>
                <a:gd name="connsiteY3" fmla="*/ 0 h 4114800"/>
                <a:gd name="connsiteX4" fmla="*/ 10633 w 956930"/>
                <a:gd name="connsiteY4" fmla="*/ 4114800 h 4114800"/>
                <a:gd name="connsiteX0" fmla="*/ 10633 w 968836"/>
                <a:gd name="connsiteY0" fmla="*/ 4114800 h 4114800"/>
                <a:gd name="connsiteX1" fmla="*/ 946298 w 968836"/>
                <a:gd name="connsiteY1" fmla="*/ 3285460 h 4114800"/>
                <a:gd name="connsiteX2" fmla="*/ 968836 w 968836"/>
                <a:gd name="connsiteY2" fmla="*/ 883609 h 4114800"/>
                <a:gd name="connsiteX3" fmla="*/ 0 w 968836"/>
                <a:gd name="connsiteY3" fmla="*/ 0 h 4114800"/>
                <a:gd name="connsiteX4" fmla="*/ 10633 w 968836"/>
                <a:gd name="connsiteY4" fmla="*/ 4114800 h 4114800"/>
                <a:gd name="connsiteX0" fmla="*/ 10633 w 968836"/>
                <a:gd name="connsiteY0" fmla="*/ 4114800 h 4114800"/>
                <a:gd name="connsiteX1" fmla="*/ 932010 w 968836"/>
                <a:gd name="connsiteY1" fmla="*/ 3306891 h 4114800"/>
                <a:gd name="connsiteX2" fmla="*/ 968836 w 968836"/>
                <a:gd name="connsiteY2" fmla="*/ 883609 h 4114800"/>
                <a:gd name="connsiteX3" fmla="*/ 0 w 968836"/>
                <a:gd name="connsiteY3" fmla="*/ 0 h 4114800"/>
                <a:gd name="connsiteX4" fmla="*/ 10633 w 968836"/>
                <a:gd name="connsiteY4" fmla="*/ 4114800 h 411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836" h="4114800">
                  <a:moveTo>
                    <a:pt x="10633" y="4114800"/>
                  </a:moveTo>
                  <a:lnTo>
                    <a:pt x="932010" y="3306891"/>
                  </a:lnTo>
                  <a:lnTo>
                    <a:pt x="968836" y="883609"/>
                  </a:lnTo>
                  <a:lnTo>
                    <a:pt x="0" y="0"/>
                  </a:lnTo>
                  <a:cubicBezTo>
                    <a:pt x="3544" y="1371600"/>
                    <a:pt x="7089" y="2743200"/>
                    <a:pt x="10633" y="4114800"/>
                  </a:cubicBez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Volný tvar 9"/>
            <p:cNvSpPr/>
            <p:nvPr/>
          </p:nvSpPr>
          <p:spPr>
            <a:xfrm>
              <a:off x="2296633" y="5238254"/>
              <a:ext cx="4353479" cy="1320927"/>
            </a:xfrm>
            <a:custGeom>
              <a:avLst/>
              <a:gdLst>
                <a:gd name="connsiteX0" fmla="*/ 0 w 4348716"/>
                <a:gd name="connsiteY0" fmla="*/ 861238 h 1360968"/>
                <a:gd name="connsiteX1" fmla="*/ 4348716 w 4348716"/>
                <a:gd name="connsiteY1" fmla="*/ 1360968 h 1360968"/>
                <a:gd name="connsiteX2" fmla="*/ 3370520 w 4348716"/>
                <a:gd name="connsiteY2" fmla="*/ 202019 h 1360968"/>
                <a:gd name="connsiteX3" fmla="*/ 1010093 w 4348716"/>
                <a:gd name="connsiteY3" fmla="*/ 0 h 1360968"/>
                <a:gd name="connsiteX4" fmla="*/ 0 w 4348716"/>
                <a:gd name="connsiteY4" fmla="*/ 861238 h 1360968"/>
                <a:gd name="connsiteX0" fmla="*/ 0 w 4348716"/>
                <a:gd name="connsiteY0" fmla="*/ 820726 h 1320456"/>
                <a:gd name="connsiteX1" fmla="*/ 4348716 w 4348716"/>
                <a:gd name="connsiteY1" fmla="*/ 1320456 h 1320456"/>
                <a:gd name="connsiteX2" fmla="*/ 3370520 w 4348716"/>
                <a:gd name="connsiteY2" fmla="*/ 161507 h 1320456"/>
                <a:gd name="connsiteX3" fmla="*/ 979223 w 4348716"/>
                <a:gd name="connsiteY3" fmla="*/ 0 h 1320456"/>
                <a:gd name="connsiteX4" fmla="*/ 0 w 4348716"/>
                <a:gd name="connsiteY4" fmla="*/ 820726 h 1320456"/>
                <a:gd name="connsiteX0" fmla="*/ 0 w 4348716"/>
                <a:gd name="connsiteY0" fmla="*/ 807146 h 1306876"/>
                <a:gd name="connsiteX1" fmla="*/ 4348716 w 4348716"/>
                <a:gd name="connsiteY1" fmla="*/ 1306876 h 1306876"/>
                <a:gd name="connsiteX2" fmla="*/ 3370520 w 4348716"/>
                <a:gd name="connsiteY2" fmla="*/ 147927 h 1306876"/>
                <a:gd name="connsiteX3" fmla="*/ 943009 w 4348716"/>
                <a:gd name="connsiteY3" fmla="*/ 0 h 1306876"/>
                <a:gd name="connsiteX4" fmla="*/ 0 w 4348716"/>
                <a:gd name="connsiteY4" fmla="*/ 807146 h 1306876"/>
                <a:gd name="connsiteX0" fmla="*/ 0 w 4348716"/>
                <a:gd name="connsiteY0" fmla="*/ 703031 h 1202761"/>
                <a:gd name="connsiteX1" fmla="*/ 4348716 w 4348716"/>
                <a:gd name="connsiteY1" fmla="*/ 1202761 h 1202761"/>
                <a:gd name="connsiteX2" fmla="*/ 3370520 w 4348716"/>
                <a:gd name="connsiteY2" fmla="*/ 43812 h 1202761"/>
                <a:gd name="connsiteX3" fmla="*/ 1164819 w 4348716"/>
                <a:gd name="connsiteY3" fmla="*/ 0 h 1202761"/>
                <a:gd name="connsiteX4" fmla="*/ 0 w 4348716"/>
                <a:gd name="connsiteY4" fmla="*/ 703031 h 1202761"/>
                <a:gd name="connsiteX0" fmla="*/ 0 w 4348716"/>
                <a:gd name="connsiteY0" fmla="*/ 811672 h 1311402"/>
                <a:gd name="connsiteX1" fmla="*/ 4348716 w 4348716"/>
                <a:gd name="connsiteY1" fmla="*/ 1311402 h 1311402"/>
                <a:gd name="connsiteX2" fmla="*/ 3370520 w 4348716"/>
                <a:gd name="connsiteY2" fmla="*/ 152453 h 1311402"/>
                <a:gd name="connsiteX3" fmla="*/ 920375 w 4348716"/>
                <a:gd name="connsiteY3" fmla="*/ 0 h 1311402"/>
                <a:gd name="connsiteX4" fmla="*/ 0 w 4348716"/>
                <a:gd name="connsiteY4" fmla="*/ 811672 h 1311402"/>
                <a:gd name="connsiteX0" fmla="*/ 0 w 4358241"/>
                <a:gd name="connsiteY0" fmla="*/ 811672 h 1325689"/>
                <a:gd name="connsiteX1" fmla="*/ 4358241 w 4358241"/>
                <a:gd name="connsiteY1" fmla="*/ 1325689 h 1325689"/>
                <a:gd name="connsiteX2" fmla="*/ 3370520 w 4358241"/>
                <a:gd name="connsiteY2" fmla="*/ 152453 h 1325689"/>
                <a:gd name="connsiteX3" fmla="*/ 920375 w 4358241"/>
                <a:gd name="connsiteY3" fmla="*/ 0 h 1325689"/>
                <a:gd name="connsiteX4" fmla="*/ 0 w 4358241"/>
                <a:gd name="connsiteY4" fmla="*/ 811672 h 1325689"/>
                <a:gd name="connsiteX0" fmla="*/ 0 w 4353479"/>
                <a:gd name="connsiteY0" fmla="*/ 811672 h 1320927"/>
                <a:gd name="connsiteX1" fmla="*/ 4353479 w 4353479"/>
                <a:gd name="connsiteY1" fmla="*/ 1320927 h 1320927"/>
                <a:gd name="connsiteX2" fmla="*/ 3370520 w 4353479"/>
                <a:gd name="connsiteY2" fmla="*/ 152453 h 1320927"/>
                <a:gd name="connsiteX3" fmla="*/ 920375 w 4353479"/>
                <a:gd name="connsiteY3" fmla="*/ 0 h 1320927"/>
                <a:gd name="connsiteX4" fmla="*/ 0 w 4353479"/>
                <a:gd name="connsiteY4" fmla="*/ 811672 h 1320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3479" h="1320927">
                  <a:moveTo>
                    <a:pt x="0" y="811672"/>
                  </a:moveTo>
                  <a:lnTo>
                    <a:pt x="4353479" y="1320927"/>
                  </a:lnTo>
                  <a:lnTo>
                    <a:pt x="3370520" y="152453"/>
                  </a:lnTo>
                  <a:lnTo>
                    <a:pt x="920375" y="0"/>
                  </a:lnTo>
                  <a:lnTo>
                    <a:pt x="0" y="81167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Volný tvar 10"/>
            <p:cNvSpPr/>
            <p:nvPr/>
          </p:nvSpPr>
          <p:spPr>
            <a:xfrm>
              <a:off x="5667375" y="1743075"/>
              <a:ext cx="981075" cy="4819650"/>
            </a:xfrm>
            <a:custGeom>
              <a:avLst/>
              <a:gdLst>
                <a:gd name="connsiteX0" fmla="*/ 981075 w 981075"/>
                <a:gd name="connsiteY0" fmla="*/ 4819650 h 4819650"/>
                <a:gd name="connsiteX1" fmla="*/ 981075 w 981075"/>
                <a:gd name="connsiteY1" fmla="*/ 0 h 4819650"/>
                <a:gd name="connsiteX2" fmla="*/ 28575 w 981075"/>
                <a:gd name="connsiteY2" fmla="*/ 1066800 h 4819650"/>
                <a:gd name="connsiteX3" fmla="*/ 0 w 981075"/>
                <a:gd name="connsiteY3" fmla="*/ 3648075 h 4819650"/>
                <a:gd name="connsiteX4" fmla="*/ 981075 w 981075"/>
                <a:gd name="connsiteY4" fmla="*/ 4819650 h 4819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1075" h="4819650">
                  <a:moveTo>
                    <a:pt x="981075" y="4819650"/>
                  </a:moveTo>
                  <a:lnTo>
                    <a:pt x="981075" y="0"/>
                  </a:lnTo>
                  <a:lnTo>
                    <a:pt x="28575" y="1066800"/>
                  </a:lnTo>
                  <a:lnTo>
                    <a:pt x="0" y="3648075"/>
                  </a:lnTo>
                  <a:lnTo>
                    <a:pt x="981075" y="4819650"/>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Volný tvar 11"/>
            <p:cNvSpPr/>
            <p:nvPr/>
          </p:nvSpPr>
          <p:spPr>
            <a:xfrm>
              <a:off x="3219450" y="2807866"/>
              <a:ext cx="2476897" cy="2583284"/>
            </a:xfrm>
            <a:custGeom>
              <a:avLst/>
              <a:gdLst>
                <a:gd name="connsiteX0" fmla="*/ 9525 w 2457450"/>
                <a:gd name="connsiteY0" fmla="*/ 19050 h 2590800"/>
                <a:gd name="connsiteX1" fmla="*/ 2457450 w 2457450"/>
                <a:gd name="connsiteY1" fmla="*/ 0 h 2590800"/>
                <a:gd name="connsiteX2" fmla="*/ 2428875 w 2457450"/>
                <a:gd name="connsiteY2" fmla="*/ 2590800 h 2590800"/>
                <a:gd name="connsiteX3" fmla="*/ 0 w 2457450"/>
                <a:gd name="connsiteY3" fmla="*/ 2447925 h 2590800"/>
                <a:gd name="connsiteX4" fmla="*/ 9525 w 2457450"/>
                <a:gd name="connsiteY4" fmla="*/ 19050 h 2590800"/>
                <a:gd name="connsiteX0" fmla="*/ 9525 w 2457847"/>
                <a:gd name="connsiteY0" fmla="*/ 11534 h 2583284"/>
                <a:gd name="connsiteX1" fmla="*/ 2457847 w 2457847"/>
                <a:gd name="connsiteY1" fmla="*/ 0 h 2583284"/>
                <a:gd name="connsiteX2" fmla="*/ 2428875 w 2457847"/>
                <a:gd name="connsiteY2" fmla="*/ 2583284 h 2583284"/>
                <a:gd name="connsiteX3" fmla="*/ 0 w 2457847"/>
                <a:gd name="connsiteY3" fmla="*/ 2440409 h 2583284"/>
                <a:gd name="connsiteX4" fmla="*/ 9525 w 2457847"/>
                <a:gd name="connsiteY4" fmla="*/ 11534 h 2583284"/>
                <a:gd name="connsiteX0" fmla="*/ 50006 w 2457847"/>
                <a:gd name="connsiteY0" fmla="*/ 13915 h 2583284"/>
                <a:gd name="connsiteX1" fmla="*/ 2457847 w 2457847"/>
                <a:gd name="connsiteY1" fmla="*/ 0 h 2583284"/>
                <a:gd name="connsiteX2" fmla="*/ 2428875 w 2457847"/>
                <a:gd name="connsiteY2" fmla="*/ 2583284 h 2583284"/>
                <a:gd name="connsiteX3" fmla="*/ 0 w 2457847"/>
                <a:gd name="connsiteY3" fmla="*/ 2440409 h 2583284"/>
                <a:gd name="connsiteX4" fmla="*/ 50006 w 2457847"/>
                <a:gd name="connsiteY4" fmla="*/ 13915 h 2583284"/>
                <a:gd name="connsiteX0" fmla="*/ 16669 w 2457847"/>
                <a:gd name="connsiteY0" fmla="*/ 9152 h 2583284"/>
                <a:gd name="connsiteX1" fmla="*/ 2457847 w 2457847"/>
                <a:gd name="connsiteY1" fmla="*/ 0 h 2583284"/>
                <a:gd name="connsiteX2" fmla="*/ 2428875 w 2457847"/>
                <a:gd name="connsiteY2" fmla="*/ 2583284 h 2583284"/>
                <a:gd name="connsiteX3" fmla="*/ 0 w 2457847"/>
                <a:gd name="connsiteY3" fmla="*/ 2440409 h 2583284"/>
                <a:gd name="connsiteX4" fmla="*/ 16669 w 2457847"/>
                <a:gd name="connsiteY4" fmla="*/ 9152 h 2583284"/>
                <a:gd name="connsiteX0" fmla="*/ 35719 w 2476897"/>
                <a:gd name="connsiteY0" fmla="*/ 9152 h 2583284"/>
                <a:gd name="connsiteX1" fmla="*/ 2476897 w 2476897"/>
                <a:gd name="connsiteY1" fmla="*/ 0 h 2583284"/>
                <a:gd name="connsiteX2" fmla="*/ 2447925 w 2476897"/>
                <a:gd name="connsiteY2" fmla="*/ 2583284 h 2583284"/>
                <a:gd name="connsiteX3" fmla="*/ 0 w 2476897"/>
                <a:gd name="connsiteY3" fmla="*/ 2430884 h 2583284"/>
                <a:gd name="connsiteX4" fmla="*/ 35719 w 2476897"/>
                <a:gd name="connsiteY4" fmla="*/ 9152 h 258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897" h="2583284">
                  <a:moveTo>
                    <a:pt x="35719" y="9152"/>
                  </a:moveTo>
                  <a:lnTo>
                    <a:pt x="2476897" y="0"/>
                  </a:lnTo>
                  <a:lnTo>
                    <a:pt x="2447925" y="2583284"/>
                  </a:lnTo>
                  <a:lnTo>
                    <a:pt x="0" y="2430884"/>
                  </a:lnTo>
                  <a:lnTo>
                    <a:pt x="35719" y="915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Volný tvar 12"/>
            <p:cNvSpPr/>
            <p:nvPr/>
          </p:nvSpPr>
          <p:spPr>
            <a:xfrm>
              <a:off x="3924300" y="2247900"/>
              <a:ext cx="1114425" cy="314325"/>
            </a:xfrm>
            <a:custGeom>
              <a:avLst/>
              <a:gdLst>
                <a:gd name="connsiteX0" fmla="*/ 1009650 w 1114425"/>
                <a:gd name="connsiteY0" fmla="*/ 295275 h 314325"/>
                <a:gd name="connsiteX1" fmla="*/ 1114425 w 1114425"/>
                <a:gd name="connsiteY1" fmla="*/ 0 h 314325"/>
                <a:gd name="connsiteX2" fmla="*/ 0 w 1114425"/>
                <a:gd name="connsiteY2" fmla="*/ 28575 h 314325"/>
                <a:gd name="connsiteX3" fmla="*/ 76200 w 1114425"/>
                <a:gd name="connsiteY3" fmla="*/ 314325 h 314325"/>
                <a:gd name="connsiteX4" fmla="*/ 1009650 w 1114425"/>
                <a:gd name="connsiteY4" fmla="*/ 295275 h 314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4425" h="314325">
                  <a:moveTo>
                    <a:pt x="1009650" y="295275"/>
                  </a:moveTo>
                  <a:lnTo>
                    <a:pt x="1114425" y="0"/>
                  </a:lnTo>
                  <a:lnTo>
                    <a:pt x="0" y="28575"/>
                  </a:lnTo>
                  <a:lnTo>
                    <a:pt x="76200" y="314325"/>
                  </a:lnTo>
                  <a:lnTo>
                    <a:pt x="1009650" y="295275"/>
                  </a:lnTo>
                  <a:close/>
                </a:path>
              </a:pathLst>
            </a:custGeom>
            <a:solidFill>
              <a:schemeClr val="bg1"/>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Elipsa 32"/>
          <p:cNvSpPr/>
          <p:nvPr/>
        </p:nvSpPr>
        <p:spPr>
          <a:xfrm>
            <a:off x="7380312" y="712792"/>
            <a:ext cx="144016" cy="45719"/>
          </a:xfrm>
          <a:prstGeom prst="ellipse">
            <a:avLst/>
          </a:prstGeom>
          <a:solidFill>
            <a:schemeClr val="accent2">
              <a:lumMod val="20000"/>
              <a:lumOff val="80000"/>
            </a:schemeClr>
          </a:solidFill>
          <a:ln>
            <a:solidFill>
              <a:schemeClr val="accent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nvGrpSpPr>
          <p:cNvPr id="45" name="Skupina 44"/>
          <p:cNvGrpSpPr/>
          <p:nvPr/>
        </p:nvGrpSpPr>
        <p:grpSpPr>
          <a:xfrm>
            <a:off x="6693106" y="2636912"/>
            <a:ext cx="1695318" cy="1872208"/>
            <a:chOff x="6693106" y="2636912"/>
            <a:chExt cx="1695318" cy="1872208"/>
          </a:xfrm>
        </p:grpSpPr>
        <p:grpSp>
          <p:nvGrpSpPr>
            <p:cNvPr id="14" name="Skupina 13"/>
            <p:cNvGrpSpPr/>
            <p:nvPr/>
          </p:nvGrpSpPr>
          <p:grpSpPr>
            <a:xfrm>
              <a:off x="6693106" y="2636912"/>
              <a:ext cx="1695318" cy="1872208"/>
              <a:chOff x="2285833" y="1743075"/>
              <a:chExt cx="4364279" cy="4819650"/>
            </a:xfr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p:grpSpPr>
          <p:sp>
            <p:nvSpPr>
              <p:cNvPr id="15" name="Volný tvar 14"/>
              <p:cNvSpPr/>
              <p:nvPr/>
            </p:nvSpPr>
            <p:spPr>
              <a:xfrm>
                <a:off x="2285833" y="1743740"/>
                <a:ext cx="4359515" cy="1073888"/>
              </a:xfrm>
              <a:custGeom>
                <a:avLst/>
                <a:gdLst>
                  <a:gd name="connsiteX0" fmla="*/ 0 w 4338084"/>
                  <a:gd name="connsiteY0" fmla="*/ 191386 h 1073888"/>
                  <a:gd name="connsiteX1" fmla="*/ 4338084 w 4338084"/>
                  <a:gd name="connsiteY1" fmla="*/ 0 h 1073888"/>
                  <a:gd name="connsiteX2" fmla="*/ 3391786 w 4338084"/>
                  <a:gd name="connsiteY2" fmla="*/ 104199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1786 w 4338084"/>
                  <a:gd name="connsiteY2" fmla="*/ 106104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4167 w 4338084"/>
                  <a:gd name="connsiteY2" fmla="*/ 1061040 h 1073888"/>
                  <a:gd name="connsiteX3" fmla="*/ 946298 w 4338084"/>
                  <a:gd name="connsiteY3" fmla="*/ 1073888 h 1073888"/>
                  <a:gd name="connsiteX4" fmla="*/ 0 w 4338084"/>
                  <a:gd name="connsiteY4" fmla="*/ 191386 h 1073888"/>
                  <a:gd name="connsiteX0" fmla="*/ 0 w 4359515"/>
                  <a:gd name="connsiteY0" fmla="*/ 191386 h 1073888"/>
                  <a:gd name="connsiteX1" fmla="*/ 4359515 w 4359515"/>
                  <a:gd name="connsiteY1" fmla="*/ 0 h 1073888"/>
                  <a:gd name="connsiteX2" fmla="*/ 3415598 w 4359515"/>
                  <a:gd name="connsiteY2" fmla="*/ 1061040 h 1073888"/>
                  <a:gd name="connsiteX3" fmla="*/ 967729 w 4359515"/>
                  <a:gd name="connsiteY3" fmla="*/ 1073888 h 1073888"/>
                  <a:gd name="connsiteX4" fmla="*/ 0 w 4359515"/>
                  <a:gd name="connsiteY4" fmla="*/ 191386 h 107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515" h="1073888">
                    <a:moveTo>
                      <a:pt x="0" y="191386"/>
                    </a:moveTo>
                    <a:lnTo>
                      <a:pt x="4359515" y="0"/>
                    </a:lnTo>
                    <a:lnTo>
                      <a:pt x="3415598" y="1061040"/>
                    </a:lnTo>
                    <a:lnTo>
                      <a:pt x="967729" y="1073888"/>
                    </a:lnTo>
                    <a:lnTo>
                      <a:pt x="0" y="191386"/>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Volný tvar 15"/>
              <p:cNvSpPr/>
              <p:nvPr/>
            </p:nvSpPr>
            <p:spPr>
              <a:xfrm>
                <a:off x="2286000" y="1935126"/>
                <a:ext cx="968836" cy="4114800"/>
              </a:xfrm>
              <a:custGeom>
                <a:avLst/>
                <a:gdLst>
                  <a:gd name="connsiteX0" fmla="*/ 10633 w 956930"/>
                  <a:gd name="connsiteY0" fmla="*/ 4114800 h 4114800"/>
                  <a:gd name="connsiteX1" fmla="*/ 946298 w 956930"/>
                  <a:gd name="connsiteY1" fmla="*/ 3285460 h 4114800"/>
                  <a:gd name="connsiteX2" fmla="*/ 956930 w 956930"/>
                  <a:gd name="connsiteY2" fmla="*/ 893134 h 4114800"/>
                  <a:gd name="connsiteX3" fmla="*/ 0 w 956930"/>
                  <a:gd name="connsiteY3" fmla="*/ 0 h 4114800"/>
                  <a:gd name="connsiteX4" fmla="*/ 10633 w 956930"/>
                  <a:gd name="connsiteY4" fmla="*/ 4114800 h 4114800"/>
                  <a:gd name="connsiteX0" fmla="*/ 10633 w 968836"/>
                  <a:gd name="connsiteY0" fmla="*/ 4114800 h 4114800"/>
                  <a:gd name="connsiteX1" fmla="*/ 946298 w 968836"/>
                  <a:gd name="connsiteY1" fmla="*/ 3285460 h 4114800"/>
                  <a:gd name="connsiteX2" fmla="*/ 968836 w 968836"/>
                  <a:gd name="connsiteY2" fmla="*/ 883609 h 4114800"/>
                  <a:gd name="connsiteX3" fmla="*/ 0 w 968836"/>
                  <a:gd name="connsiteY3" fmla="*/ 0 h 4114800"/>
                  <a:gd name="connsiteX4" fmla="*/ 10633 w 968836"/>
                  <a:gd name="connsiteY4" fmla="*/ 4114800 h 4114800"/>
                  <a:gd name="connsiteX0" fmla="*/ 10633 w 968836"/>
                  <a:gd name="connsiteY0" fmla="*/ 4114800 h 4114800"/>
                  <a:gd name="connsiteX1" fmla="*/ 932010 w 968836"/>
                  <a:gd name="connsiteY1" fmla="*/ 3306891 h 4114800"/>
                  <a:gd name="connsiteX2" fmla="*/ 968836 w 968836"/>
                  <a:gd name="connsiteY2" fmla="*/ 883609 h 4114800"/>
                  <a:gd name="connsiteX3" fmla="*/ 0 w 968836"/>
                  <a:gd name="connsiteY3" fmla="*/ 0 h 4114800"/>
                  <a:gd name="connsiteX4" fmla="*/ 10633 w 968836"/>
                  <a:gd name="connsiteY4" fmla="*/ 4114800 h 411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836" h="4114800">
                    <a:moveTo>
                      <a:pt x="10633" y="4114800"/>
                    </a:moveTo>
                    <a:lnTo>
                      <a:pt x="932010" y="3306891"/>
                    </a:lnTo>
                    <a:lnTo>
                      <a:pt x="968836" y="883609"/>
                    </a:lnTo>
                    <a:lnTo>
                      <a:pt x="0" y="0"/>
                    </a:lnTo>
                    <a:cubicBezTo>
                      <a:pt x="3544" y="1371600"/>
                      <a:pt x="7089" y="2743200"/>
                      <a:pt x="10633" y="4114800"/>
                    </a:cubicBez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Volný tvar 16"/>
              <p:cNvSpPr/>
              <p:nvPr/>
            </p:nvSpPr>
            <p:spPr>
              <a:xfrm>
                <a:off x="2296633" y="5238254"/>
                <a:ext cx="4353479" cy="1320927"/>
              </a:xfrm>
              <a:custGeom>
                <a:avLst/>
                <a:gdLst>
                  <a:gd name="connsiteX0" fmla="*/ 0 w 4348716"/>
                  <a:gd name="connsiteY0" fmla="*/ 861238 h 1360968"/>
                  <a:gd name="connsiteX1" fmla="*/ 4348716 w 4348716"/>
                  <a:gd name="connsiteY1" fmla="*/ 1360968 h 1360968"/>
                  <a:gd name="connsiteX2" fmla="*/ 3370520 w 4348716"/>
                  <a:gd name="connsiteY2" fmla="*/ 202019 h 1360968"/>
                  <a:gd name="connsiteX3" fmla="*/ 1010093 w 4348716"/>
                  <a:gd name="connsiteY3" fmla="*/ 0 h 1360968"/>
                  <a:gd name="connsiteX4" fmla="*/ 0 w 4348716"/>
                  <a:gd name="connsiteY4" fmla="*/ 861238 h 1360968"/>
                  <a:gd name="connsiteX0" fmla="*/ 0 w 4348716"/>
                  <a:gd name="connsiteY0" fmla="*/ 820726 h 1320456"/>
                  <a:gd name="connsiteX1" fmla="*/ 4348716 w 4348716"/>
                  <a:gd name="connsiteY1" fmla="*/ 1320456 h 1320456"/>
                  <a:gd name="connsiteX2" fmla="*/ 3370520 w 4348716"/>
                  <a:gd name="connsiteY2" fmla="*/ 161507 h 1320456"/>
                  <a:gd name="connsiteX3" fmla="*/ 979223 w 4348716"/>
                  <a:gd name="connsiteY3" fmla="*/ 0 h 1320456"/>
                  <a:gd name="connsiteX4" fmla="*/ 0 w 4348716"/>
                  <a:gd name="connsiteY4" fmla="*/ 820726 h 1320456"/>
                  <a:gd name="connsiteX0" fmla="*/ 0 w 4348716"/>
                  <a:gd name="connsiteY0" fmla="*/ 807146 h 1306876"/>
                  <a:gd name="connsiteX1" fmla="*/ 4348716 w 4348716"/>
                  <a:gd name="connsiteY1" fmla="*/ 1306876 h 1306876"/>
                  <a:gd name="connsiteX2" fmla="*/ 3370520 w 4348716"/>
                  <a:gd name="connsiteY2" fmla="*/ 147927 h 1306876"/>
                  <a:gd name="connsiteX3" fmla="*/ 943009 w 4348716"/>
                  <a:gd name="connsiteY3" fmla="*/ 0 h 1306876"/>
                  <a:gd name="connsiteX4" fmla="*/ 0 w 4348716"/>
                  <a:gd name="connsiteY4" fmla="*/ 807146 h 1306876"/>
                  <a:gd name="connsiteX0" fmla="*/ 0 w 4348716"/>
                  <a:gd name="connsiteY0" fmla="*/ 703031 h 1202761"/>
                  <a:gd name="connsiteX1" fmla="*/ 4348716 w 4348716"/>
                  <a:gd name="connsiteY1" fmla="*/ 1202761 h 1202761"/>
                  <a:gd name="connsiteX2" fmla="*/ 3370520 w 4348716"/>
                  <a:gd name="connsiteY2" fmla="*/ 43812 h 1202761"/>
                  <a:gd name="connsiteX3" fmla="*/ 1164819 w 4348716"/>
                  <a:gd name="connsiteY3" fmla="*/ 0 h 1202761"/>
                  <a:gd name="connsiteX4" fmla="*/ 0 w 4348716"/>
                  <a:gd name="connsiteY4" fmla="*/ 703031 h 1202761"/>
                  <a:gd name="connsiteX0" fmla="*/ 0 w 4348716"/>
                  <a:gd name="connsiteY0" fmla="*/ 811672 h 1311402"/>
                  <a:gd name="connsiteX1" fmla="*/ 4348716 w 4348716"/>
                  <a:gd name="connsiteY1" fmla="*/ 1311402 h 1311402"/>
                  <a:gd name="connsiteX2" fmla="*/ 3370520 w 4348716"/>
                  <a:gd name="connsiteY2" fmla="*/ 152453 h 1311402"/>
                  <a:gd name="connsiteX3" fmla="*/ 920375 w 4348716"/>
                  <a:gd name="connsiteY3" fmla="*/ 0 h 1311402"/>
                  <a:gd name="connsiteX4" fmla="*/ 0 w 4348716"/>
                  <a:gd name="connsiteY4" fmla="*/ 811672 h 1311402"/>
                  <a:gd name="connsiteX0" fmla="*/ 0 w 4358241"/>
                  <a:gd name="connsiteY0" fmla="*/ 811672 h 1325689"/>
                  <a:gd name="connsiteX1" fmla="*/ 4358241 w 4358241"/>
                  <a:gd name="connsiteY1" fmla="*/ 1325689 h 1325689"/>
                  <a:gd name="connsiteX2" fmla="*/ 3370520 w 4358241"/>
                  <a:gd name="connsiteY2" fmla="*/ 152453 h 1325689"/>
                  <a:gd name="connsiteX3" fmla="*/ 920375 w 4358241"/>
                  <a:gd name="connsiteY3" fmla="*/ 0 h 1325689"/>
                  <a:gd name="connsiteX4" fmla="*/ 0 w 4358241"/>
                  <a:gd name="connsiteY4" fmla="*/ 811672 h 1325689"/>
                  <a:gd name="connsiteX0" fmla="*/ 0 w 4353479"/>
                  <a:gd name="connsiteY0" fmla="*/ 811672 h 1320927"/>
                  <a:gd name="connsiteX1" fmla="*/ 4353479 w 4353479"/>
                  <a:gd name="connsiteY1" fmla="*/ 1320927 h 1320927"/>
                  <a:gd name="connsiteX2" fmla="*/ 3370520 w 4353479"/>
                  <a:gd name="connsiteY2" fmla="*/ 152453 h 1320927"/>
                  <a:gd name="connsiteX3" fmla="*/ 920375 w 4353479"/>
                  <a:gd name="connsiteY3" fmla="*/ 0 h 1320927"/>
                  <a:gd name="connsiteX4" fmla="*/ 0 w 4353479"/>
                  <a:gd name="connsiteY4" fmla="*/ 811672 h 1320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3479" h="1320927">
                    <a:moveTo>
                      <a:pt x="0" y="811672"/>
                    </a:moveTo>
                    <a:lnTo>
                      <a:pt x="4353479" y="1320927"/>
                    </a:lnTo>
                    <a:lnTo>
                      <a:pt x="3370520" y="152453"/>
                    </a:lnTo>
                    <a:lnTo>
                      <a:pt x="920375" y="0"/>
                    </a:lnTo>
                    <a:lnTo>
                      <a:pt x="0" y="81167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Volný tvar 17"/>
              <p:cNvSpPr/>
              <p:nvPr/>
            </p:nvSpPr>
            <p:spPr>
              <a:xfrm>
                <a:off x="5667375" y="1743075"/>
                <a:ext cx="981075" cy="4819650"/>
              </a:xfrm>
              <a:custGeom>
                <a:avLst/>
                <a:gdLst>
                  <a:gd name="connsiteX0" fmla="*/ 981075 w 981075"/>
                  <a:gd name="connsiteY0" fmla="*/ 4819650 h 4819650"/>
                  <a:gd name="connsiteX1" fmla="*/ 981075 w 981075"/>
                  <a:gd name="connsiteY1" fmla="*/ 0 h 4819650"/>
                  <a:gd name="connsiteX2" fmla="*/ 28575 w 981075"/>
                  <a:gd name="connsiteY2" fmla="*/ 1066800 h 4819650"/>
                  <a:gd name="connsiteX3" fmla="*/ 0 w 981075"/>
                  <a:gd name="connsiteY3" fmla="*/ 3648075 h 4819650"/>
                  <a:gd name="connsiteX4" fmla="*/ 981075 w 981075"/>
                  <a:gd name="connsiteY4" fmla="*/ 4819650 h 4819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1075" h="4819650">
                    <a:moveTo>
                      <a:pt x="981075" y="4819650"/>
                    </a:moveTo>
                    <a:lnTo>
                      <a:pt x="981075" y="0"/>
                    </a:lnTo>
                    <a:lnTo>
                      <a:pt x="28575" y="1066800"/>
                    </a:lnTo>
                    <a:lnTo>
                      <a:pt x="0" y="3648075"/>
                    </a:lnTo>
                    <a:lnTo>
                      <a:pt x="981075" y="4819650"/>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Volný tvar 18"/>
              <p:cNvSpPr/>
              <p:nvPr/>
            </p:nvSpPr>
            <p:spPr>
              <a:xfrm>
                <a:off x="3219450" y="2807866"/>
                <a:ext cx="2476897" cy="2583284"/>
              </a:xfrm>
              <a:custGeom>
                <a:avLst/>
                <a:gdLst>
                  <a:gd name="connsiteX0" fmla="*/ 9525 w 2457450"/>
                  <a:gd name="connsiteY0" fmla="*/ 19050 h 2590800"/>
                  <a:gd name="connsiteX1" fmla="*/ 2457450 w 2457450"/>
                  <a:gd name="connsiteY1" fmla="*/ 0 h 2590800"/>
                  <a:gd name="connsiteX2" fmla="*/ 2428875 w 2457450"/>
                  <a:gd name="connsiteY2" fmla="*/ 2590800 h 2590800"/>
                  <a:gd name="connsiteX3" fmla="*/ 0 w 2457450"/>
                  <a:gd name="connsiteY3" fmla="*/ 2447925 h 2590800"/>
                  <a:gd name="connsiteX4" fmla="*/ 9525 w 2457450"/>
                  <a:gd name="connsiteY4" fmla="*/ 19050 h 2590800"/>
                  <a:gd name="connsiteX0" fmla="*/ 9525 w 2457847"/>
                  <a:gd name="connsiteY0" fmla="*/ 11534 h 2583284"/>
                  <a:gd name="connsiteX1" fmla="*/ 2457847 w 2457847"/>
                  <a:gd name="connsiteY1" fmla="*/ 0 h 2583284"/>
                  <a:gd name="connsiteX2" fmla="*/ 2428875 w 2457847"/>
                  <a:gd name="connsiteY2" fmla="*/ 2583284 h 2583284"/>
                  <a:gd name="connsiteX3" fmla="*/ 0 w 2457847"/>
                  <a:gd name="connsiteY3" fmla="*/ 2440409 h 2583284"/>
                  <a:gd name="connsiteX4" fmla="*/ 9525 w 2457847"/>
                  <a:gd name="connsiteY4" fmla="*/ 11534 h 2583284"/>
                  <a:gd name="connsiteX0" fmla="*/ 50006 w 2457847"/>
                  <a:gd name="connsiteY0" fmla="*/ 13915 h 2583284"/>
                  <a:gd name="connsiteX1" fmla="*/ 2457847 w 2457847"/>
                  <a:gd name="connsiteY1" fmla="*/ 0 h 2583284"/>
                  <a:gd name="connsiteX2" fmla="*/ 2428875 w 2457847"/>
                  <a:gd name="connsiteY2" fmla="*/ 2583284 h 2583284"/>
                  <a:gd name="connsiteX3" fmla="*/ 0 w 2457847"/>
                  <a:gd name="connsiteY3" fmla="*/ 2440409 h 2583284"/>
                  <a:gd name="connsiteX4" fmla="*/ 50006 w 2457847"/>
                  <a:gd name="connsiteY4" fmla="*/ 13915 h 2583284"/>
                  <a:gd name="connsiteX0" fmla="*/ 16669 w 2457847"/>
                  <a:gd name="connsiteY0" fmla="*/ 9152 h 2583284"/>
                  <a:gd name="connsiteX1" fmla="*/ 2457847 w 2457847"/>
                  <a:gd name="connsiteY1" fmla="*/ 0 h 2583284"/>
                  <a:gd name="connsiteX2" fmla="*/ 2428875 w 2457847"/>
                  <a:gd name="connsiteY2" fmla="*/ 2583284 h 2583284"/>
                  <a:gd name="connsiteX3" fmla="*/ 0 w 2457847"/>
                  <a:gd name="connsiteY3" fmla="*/ 2440409 h 2583284"/>
                  <a:gd name="connsiteX4" fmla="*/ 16669 w 2457847"/>
                  <a:gd name="connsiteY4" fmla="*/ 9152 h 2583284"/>
                  <a:gd name="connsiteX0" fmla="*/ 35719 w 2476897"/>
                  <a:gd name="connsiteY0" fmla="*/ 9152 h 2583284"/>
                  <a:gd name="connsiteX1" fmla="*/ 2476897 w 2476897"/>
                  <a:gd name="connsiteY1" fmla="*/ 0 h 2583284"/>
                  <a:gd name="connsiteX2" fmla="*/ 2447925 w 2476897"/>
                  <a:gd name="connsiteY2" fmla="*/ 2583284 h 2583284"/>
                  <a:gd name="connsiteX3" fmla="*/ 0 w 2476897"/>
                  <a:gd name="connsiteY3" fmla="*/ 2430884 h 2583284"/>
                  <a:gd name="connsiteX4" fmla="*/ 35719 w 2476897"/>
                  <a:gd name="connsiteY4" fmla="*/ 9152 h 258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897" h="2583284">
                    <a:moveTo>
                      <a:pt x="35719" y="9152"/>
                    </a:moveTo>
                    <a:lnTo>
                      <a:pt x="2476897" y="0"/>
                    </a:lnTo>
                    <a:lnTo>
                      <a:pt x="2447925" y="2583284"/>
                    </a:lnTo>
                    <a:lnTo>
                      <a:pt x="0" y="2430884"/>
                    </a:lnTo>
                    <a:lnTo>
                      <a:pt x="35719" y="915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Volný tvar 19"/>
              <p:cNvSpPr/>
              <p:nvPr/>
            </p:nvSpPr>
            <p:spPr>
              <a:xfrm>
                <a:off x="3924300" y="2247900"/>
                <a:ext cx="1114425" cy="314325"/>
              </a:xfrm>
              <a:custGeom>
                <a:avLst/>
                <a:gdLst>
                  <a:gd name="connsiteX0" fmla="*/ 1009650 w 1114425"/>
                  <a:gd name="connsiteY0" fmla="*/ 295275 h 314325"/>
                  <a:gd name="connsiteX1" fmla="*/ 1114425 w 1114425"/>
                  <a:gd name="connsiteY1" fmla="*/ 0 h 314325"/>
                  <a:gd name="connsiteX2" fmla="*/ 0 w 1114425"/>
                  <a:gd name="connsiteY2" fmla="*/ 28575 h 314325"/>
                  <a:gd name="connsiteX3" fmla="*/ 76200 w 1114425"/>
                  <a:gd name="connsiteY3" fmla="*/ 314325 h 314325"/>
                  <a:gd name="connsiteX4" fmla="*/ 1009650 w 1114425"/>
                  <a:gd name="connsiteY4" fmla="*/ 295275 h 314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4425" h="314325">
                    <a:moveTo>
                      <a:pt x="1009650" y="295275"/>
                    </a:moveTo>
                    <a:lnTo>
                      <a:pt x="1114425" y="0"/>
                    </a:lnTo>
                    <a:lnTo>
                      <a:pt x="0" y="28575"/>
                    </a:lnTo>
                    <a:lnTo>
                      <a:pt x="76200" y="314325"/>
                    </a:lnTo>
                    <a:lnTo>
                      <a:pt x="1009650" y="295275"/>
                    </a:lnTo>
                    <a:close/>
                  </a:path>
                </a:pathLst>
              </a:custGeom>
              <a:solidFill>
                <a:schemeClr val="bg1"/>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Elipsa 33"/>
            <p:cNvSpPr/>
            <p:nvPr/>
          </p:nvSpPr>
          <p:spPr>
            <a:xfrm>
              <a:off x="7444932" y="4175369"/>
              <a:ext cx="144016"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sp>
        <p:nvSpPr>
          <p:cNvPr id="35" name="Elipsa 34"/>
          <p:cNvSpPr/>
          <p:nvPr/>
        </p:nvSpPr>
        <p:spPr>
          <a:xfrm rot="16200000">
            <a:off x="8127385" y="3551360"/>
            <a:ext cx="144016" cy="45719"/>
          </a:xfrm>
          <a:prstGeom prst="ellipse">
            <a:avLst/>
          </a:prstGeom>
          <a:solidFill>
            <a:schemeClr val="accent2">
              <a:lumMod val="20000"/>
              <a:lumOff val="80000"/>
            </a:schemeClr>
          </a:solidFill>
          <a:ln>
            <a:solidFill>
              <a:schemeClr val="accent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36" name="Straight Arrow Connector 13"/>
          <p:cNvCxnSpPr/>
          <p:nvPr/>
        </p:nvCxnSpPr>
        <p:spPr>
          <a:xfrm flipH="1">
            <a:off x="7511845" y="3574026"/>
            <a:ext cx="693175" cy="626806"/>
          </a:xfrm>
          <a:prstGeom prst="straightConnector1">
            <a:avLst/>
          </a:prstGeom>
          <a:ln w="12700">
            <a:solidFill>
              <a:schemeClr val="accent2"/>
            </a:solidFill>
            <a:headEnd type="triangle" w="med" len="lg"/>
            <a:tailEnd type="none" w="med" len="lg"/>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grpSp>
        <p:nvGrpSpPr>
          <p:cNvPr id="53" name="Skupina 52"/>
          <p:cNvGrpSpPr/>
          <p:nvPr/>
        </p:nvGrpSpPr>
        <p:grpSpPr>
          <a:xfrm>
            <a:off x="6732240" y="4797152"/>
            <a:ext cx="1695318" cy="1872208"/>
            <a:chOff x="6732240" y="4797152"/>
            <a:chExt cx="1695318" cy="1872208"/>
          </a:xfrm>
        </p:grpSpPr>
        <p:grpSp>
          <p:nvGrpSpPr>
            <p:cNvPr id="21" name="Skupina 20"/>
            <p:cNvGrpSpPr/>
            <p:nvPr/>
          </p:nvGrpSpPr>
          <p:grpSpPr>
            <a:xfrm>
              <a:off x="6732240" y="4797152"/>
              <a:ext cx="1695318" cy="1872208"/>
              <a:chOff x="2285833" y="1743075"/>
              <a:chExt cx="4364279" cy="4819650"/>
            </a:xfr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p:grpSpPr>
          <p:sp>
            <p:nvSpPr>
              <p:cNvPr id="22" name="Volný tvar 21"/>
              <p:cNvSpPr/>
              <p:nvPr/>
            </p:nvSpPr>
            <p:spPr>
              <a:xfrm>
                <a:off x="2285833" y="1743740"/>
                <a:ext cx="4359515" cy="1073888"/>
              </a:xfrm>
              <a:custGeom>
                <a:avLst/>
                <a:gdLst>
                  <a:gd name="connsiteX0" fmla="*/ 0 w 4338084"/>
                  <a:gd name="connsiteY0" fmla="*/ 191386 h 1073888"/>
                  <a:gd name="connsiteX1" fmla="*/ 4338084 w 4338084"/>
                  <a:gd name="connsiteY1" fmla="*/ 0 h 1073888"/>
                  <a:gd name="connsiteX2" fmla="*/ 3391786 w 4338084"/>
                  <a:gd name="connsiteY2" fmla="*/ 104199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1786 w 4338084"/>
                  <a:gd name="connsiteY2" fmla="*/ 106104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4167 w 4338084"/>
                  <a:gd name="connsiteY2" fmla="*/ 1061040 h 1073888"/>
                  <a:gd name="connsiteX3" fmla="*/ 946298 w 4338084"/>
                  <a:gd name="connsiteY3" fmla="*/ 1073888 h 1073888"/>
                  <a:gd name="connsiteX4" fmla="*/ 0 w 4338084"/>
                  <a:gd name="connsiteY4" fmla="*/ 191386 h 1073888"/>
                  <a:gd name="connsiteX0" fmla="*/ 0 w 4359515"/>
                  <a:gd name="connsiteY0" fmla="*/ 191386 h 1073888"/>
                  <a:gd name="connsiteX1" fmla="*/ 4359515 w 4359515"/>
                  <a:gd name="connsiteY1" fmla="*/ 0 h 1073888"/>
                  <a:gd name="connsiteX2" fmla="*/ 3415598 w 4359515"/>
                  <a:gd name="connsiteY2" fmla="*/ 1061040 h 1073888"/>
                  <a:gd name="connsiteX3" fmla="*/ 967729 w 4359515"/>
                  <a:gd name="connsiteY3" fmla="*/ 1073888 h 1073888"/>
                  <a:gd name="connsiteX4" fmla="*/ 0 w 4359515"/>
                  <a:gd name="connsiteY4" fmla="*/ 191386 h 107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515" h="1073888">
                    <a:moveTo>
                      <a:pt x="0" y="191386"/>
                    </a:moveTo>
                    <a:lnTo>
                      <a:pt x="4359515" y="0"/>
                    </a:lnTo>
                    <a:lnTo>
                      <a:pt x="3415598" y="1061040"/>
                    </a:lnTo>
                    <a:lnTo>
                      <a:pt x="967729" y="1073888"/>
                    </a:lnTo>
                    <a:lnTo>
                      <a:pt x="0" y="191386"/>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Volný tvar 22"/>
              <p:cNvSpPr/>
              <p:nvPr/>
            </p:nvSpPr>
            <p:spPr>
              <a:xfrm>
                <a:off x="2286000" y="1935126"/>
                <a:ext cx="968836" cy="4114800"/>
              </a:xfrm>
              <a:custGeom>
                <a:avLst/>
                <a:gdLst>
                  <a:gd name="connsiteX0" fmla="*/ 10633 w 956930"/>
                  <a:gd name="connsiteY0" fmla="*/ 4114800 h 4114800"/>
                  <a:gd name="connsiteX1" fmla="*/ 946298 w 956930"/>
                  <a:gd name="connsiteY1" fmla="*/ 3285460 h 4114800"/>
                  <a:gd name="connsiteX2" fmla="*/ 956930 w 956930"/>
                  <a:gd name="connsiteY2" fmla="*/ 893134 h 4114800"/>
                  <a:gd name="connsiteX3" fmla="*/ 0 w 956930"/>
                  <a:gd name="connsiteY3" fmla="*/ 0 h 4114800"/>
                  <a:gd name="connsiteX4" fmla="*/ 10633 w 956930"/>
                  <a:gd name="connsiteY4" fmla="*/ 4114800 h 4114800"/>
                  <a:gd name="connsiteX0" fmla="*/ 10633 w 968836"/>
                  <a:gd name="connsiteY0" fmla="*/ 4114800 h 4114800"/>
                  <a:gd name="connsiteX1" fmla="*/ 946298 w 968836"/>
                  <a:gd name="connsiteY1" fmla="*/ 3285460 h 4114800"/>
                  <a:gd name="connsiteX2" fmla="*/ 968836 w 968836"/>
                  <a:gd name="connsiteY2" fmla="*/ 883609 h 4114800"/>
                  <a:gd name="connsiteX3" fmla="*/ 0 w 968836"/>
                  <a:gd name="connsiteY3" fmla="*/ 0 h 4114800"/>
                  <a:gd name="connsiteX4" fmla="*/ 10633 w 968836"/>
                  <a:gd name="connsiteY4" fmla="*/ 4114800 h 4114800"/>
                  <a:gd name="connsiteX0" fmla="*/ 10633 w 968836"/>
                  <a:gd name="connsiteY0" fmla="*/ 4114800 h 4114800"/>
                  <a:gd name="connsiteX1" fmla="*/ 932010 w 968836"/>
                  <a:gd name="connsiteY1" fmla="*/ 3306891 h 4114800"/>
                  <a:gd name="connsiteX2" fmla="*/ 968836 w 968836"/>
                  <a:gd name="connsiteY2" fmla="*/ 883609 h 4114800"/>
                  <a:gd name="connsiteX3" fmla="*/ 0 w 968836"/>
                  <a:gd name="connsiteY3" fmla="*/ 0 h 4114800"/>
                  <a:gd name="connsiteX4" fmla="*/ 10633 w 968836"/>
                  <a:gd name="connsiteY4" fmla="*/ 4114800 h 411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836" h="4114800">
                    <a:moveTo>
                      <a:pt x="10633" y="4114800"/>
                    </a:moveTo>
                    <a:lnTo>
                      <a:pt x="932010" y="3306891"/>
                    </a:lnTo>
                    <a:lnTo>
                      <a:pt x="968836" y="883609"/>
                    </a:lnTo>
                    <a:lnTo>
                      <a:pt x="0" y="0"/>
                    </a:lnTo>
                    <a:cubicBezTo>
                      <a:pt x="3544" y="1371600"/>
                      <a:pt x="7089" y="2743200"/>
                      <a:pt x="10633" y="4114800"/>
                    </a:cubicBez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Volný tvar 23"/>
              <p:cNvSpPr/>
              <p:nvPr/>
            </p:nvSpPr>
            <p:spPr>
              <a:xfrm>
                <a:off x="2296633" y="5238254"/>
                <a:ext cx="4353479" cy="1320927"/>
              </a:xfrm>
              <a:custGeom>
                <a:avLst/>
                <a:gdLst>
                  <a:gd name="connsiteX0" fmla="*/ 0 w 4348716"/>
                  <a:gd name="connsiteY0" fmla="*/ 861238 h 1360968"/>
                  <a:gd name="connsiteX1" fmla="*/ 4348716 w 4348716"/>
                  <a:gd name="connsiteY1" fmla="*/ 1360968 h 1360968"/>
                  <a:gd name="connsiteX2" fmla="*/ 3370520 w 4348716"/>
                  <a:gd name="connsiteY2" fmla="*/ 202019 h 1360968"/>
                  <a:gd name="connsiteX3" fmla="*/ 1010093 w 4348716"/>
                  <a:gd name="connsiteY3" fmla="*/ 0 h 1360968"/>
                  <a:gd name="connsiteX4" fmla="*/ 0 w 4348716"/>
                  <a:gd name="connsiteY4" fmla="*/ 861238 h 1360968"/>
                  <a:gd name="connsiteX0" fmla="*/ 0 w 4348716"/>
                  <a:gd name="connsiteY0" fmla="*/ 820726 h 1320456"/>
                  <a:gd name="connsiteX1" fmla="*/ 4348716 w 4348716"/>
                  <a:gd name="connsiteY1" fmla="*/ 1320456 h 1320456"/>
                  <a:gd name="connsiteX2" fmla="*/ 3370520 w 4348716"/>
                  <a:gd name="connsiteY2" fmla="*/ 161507 h 1320456"/>
                  <a:gd name="connsiteX3" fmla="*/ 979223 w 4348716"/>
                  <a:gd name="connsiteY3" fmla="*/ 0 h 1320456"/>
                  <a:gd name="connsiteX4" fmla="*/ 0 w 4348716"/>
                  <a:gd name="connsiteY4" fmla="*/ 820726 h 1320456"/>
                  <a:gd name="connsiteX0" fmla="*/ 0 w 4348716"/>
                  <a:gd name="connsiteY0" fmla="*/ 807146 h 1306876"/>
                  <a:gd name="connsiteX1" fmla="*/ 4348716 w 4348716"/>
                  <a:gd name="connsiteY1" fmla="*/ 1306876 h 1306876"/>
                  <a:gd name="connsiteX2" fmla="*/ 3370520 w 4348716"/>
                  <a:gd name="connsiteY2" fmla="*/ 147927 h 1306876"/>
                  <a:gd name="connsiteX3" fmla="*/ 943009 w 4348716"/>
                  <a:gd name="connsiteY3" fmla="*/ 0 h 1306876"/>
                  <a:gd name="connsiteX4" fmla="*/ 0 w 4348716"/>
                  <a:gd name="connsiteY4" fmla="*/ 807146 h 1306876"/>
                  <a:gd name="connsiteX0" fmla="*/ 0 w 4348716"/>
                  <a:gd name="connsiteY0" fmla="*/ 703031 h 1202761"/>
                  <a:gd name="connsiteX1" fmla="*/ 4348716 w 4348716"/>
                  <a:gd name="connsiteY1" fmla="*/ 1202761 h 1202761"/>
                  <a:gd name="connsiteX2" fmla="*/ 3370520 w 4348716"/>
                  <a:gd name="connsiteY2" fmla="*/ 43812 h 1202761"/>
                  <a:gd name="connsiteX3" fmla="*/ 1164819 w 4348716"/>
                  <a:gd name="connsiteY3" fmla="*/ 0 h 1202761"/>
                  <a:gd name="connsiteX4" fmla="*/ 0 w 4348716"/>
                  <a:gd name="connsiteY4" fmla="*/ 703031 h 1202761"/>
                  <a:gd name="connsiteX0" fmla="*/ 0 w 4348716"/>
                  <a:gd name="connsiteY0" fmla="*/ 811672 h 1311402"/>
                  <a:gd name="connsiteX1" fmla="*/ 4348716 w 4348716"/>
                  <a:gd name="connsiteY1" fmla="*/ 1311402 h 1311402"/>
                  <a:gd name="connsiteX2" fmla="*/ 3370520 w 4348716"/>
                  <a:gd name="connsiteY2" fmla="*/ 152453 h 1311402"/>
                  <a:gd name="connsiteX3" fmla="*/ 920375 w 4348716"/>
                  <a:gd name="connsiteY3" fmla="*/ 0 h 1311402"/>
                  <a:gd name="connsiteX4" fmla="*/ 0 w 4348716"/>
                  <a:gd name="connsiteY4" fmla="*/ 811672 h 1311402"/>
                  <a:gd name="connsiteX0" fmla="*/ 0 w 4358241"/>
                  <a:gd name="connsiteY0" fmla="*/ 811672 h 1325689"/>
                  <a:gd name="connsiteX1" fmla="*/ 4358241 w 4358241"/>
                  <a:gd name="connsiteY1" fmla="*/ 1325689 h 1325689"/>
                  <a:gd name="connsiteX2" fmla="*/ 3370520 w 4358241"/>
                  <a:gd name="connsiteY2" fmla="*/ 152453 h 1325689"/>
                  <a:gd name="connsiteX3" fmla="*/ 920375 w 4358241"/>
                  <a:gd name="connsiteY3" fmla="*/ 0 h 1325689"/>
                  <a:gd name="connsiteX4" fmla="*/ 0 w 4358241"/>
                  <a:gd name="connsiteY4" fmla="*/ 811672 h 1325689"/>
                  <a:gd name="connsiteX0" fmla="*/ 0 w 4353479"/>
                  <a:gd name="connsiteY0" fmla="*/ 811672 h 1320927"/>
                  <a:gd name="connsiteX1" fmla="*/ 4353479 w 4353479"/>
                  <a:gd name="connsiteY1" fmla="*/ 1320927 h 1320927"/>
                  <a:gd name="connsiteX2" fmla="*/ 3370520 w 4353479"/>
                  <a:gd name="connsiteY2" fmla="*/ 152453 h 1320927"/>
                  <a:gd name="connsiteX3" fmla="*/ 920375 w 4353479"/>
                  <a:gd name="connsiteY3" fmla="*/ 0 h 1320927"/>
                  <a:gd name="connsiteX4" fmla="*/ 0 w 4353479"/>
                  <a:gd name="connsiteY4" fmla="*/ 811672 h 1320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3479" h="1320927">
                    <a:moveTo>
                      <a:pt x="0" y="811672"/>
                    </a:moveTo>
                    <a:lnTo>
                      <a:pt x="4353479" y="1320927"/>
                    </a:lnTo>
                    <a:lnTo>
                      <a:pt x="3370520" y="152453"/>
                    </a:lnTo>
                    <a:lnTo>
                      <a:pt x="920375" y="0"/>
                    </a:lnTo>
                    <a:lnTo>
                      <a:pt x="0" y="81167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Volný tvar 24"/>
              <p:cNvSpPr/>
              <p:nvPr/>
            </p:nvSpPr>
            <p:spPr>
              <a:xfrm>
                <a:off x="5667375" y="1743075"/>
                <a:ext cx="981075" cy="4819650"/>
              </a:xfrm>
              <a:custGeom>
                <a:avLst/>
                <a:gdLst>
                  <a:gd name="connsiteX0" fmla="*/ 981075 w 981075"/>
                  <a:gd name="connsiteY0" fmla="*/ 4819650 h 4819650"/>
                  <a:gd name="connsiteX1" fmla="*/ 981075 w 981075"/>
                  <a:gd name="connsiteY1" fmla="*/ 0 h 4819650"/>
                  <a:gd name="connsiteX2" fmla="*/ 28575 w 981075"/>
                  <a:gd name="connsiteY2" fmla="*/ 1066800 h 4819650"/>
                  <a:gd name="connsiteX3" fmla="*/ 0 w 981075"/>
                  <a:gd name="connsiteY3" fmla="*/ 3648075 h 4819650"/>
                  <a:gd name="connsiteX4" fmla="*/ 981075 w 981075"/>
                  <a:gd name="connsiteY4" fmla="*/ 4819650 h 4819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1075" h="4819650">
                    <a:moveTo>
                      <a:pt x="981075" y="4819650"/>
                    </a:moveTo>
                    <a:lnTo>
                      <a:pt x="981075" y="0"/>
                    </a:lnTo>
                    <a:lnTo>
                      <a:pt x="28575" y="1066800"/>
                    </a:lnTo>
                    <a:lnTo>
                      <a:pt x="0" y="3648075"/>
                    </a:lnTo>
                    <a:lnTo>
                      <a:pt x="981075" y="4819650"/>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Volný tvar 25"/>
              <p:cNvSpPr/>
              <p:nvPr/>
            </p:nvSpPr>
            <p:spPr>
              <a:xfrm>
                <a:off x="3219450" y="2807866"/>
                <a:ext cx="2476897" cy="2583284"/>
              </a:xfrm>
              <a:custGeom>
                <a:avLst/>
                <a:gdLst>
                  <a:gd name="connsiteX0" fmla="*/ 9525 w 2457450"/>
                  <a:gd name="connsiteY0" fmla="*/ 19050 h 2590800"/>
                  <a:gd name="connsiteX1" fmla="*/ 2457450 w 2457450"/>
                  <a:gd name="connsiteY1" fmla="*/ 0 h 2590800"/>
                  <a:gd name="connsiteX2" fmla="*/ 2428875 w 2457450"/>
                  <a:gd name="connsiteY2" fmla="*/ 2590800 h 2590800"/>
                  <a:gd name="connsiteX3" fmla="*/ 0 w 2457450"/>
                  <a:gd name="connsiteY3" fmla="*/ 2447925 h 2590800"/>
                  <a:gd name="connsiteX4" fmla="*/ 9525 w 2457450"/>
                  <a:gd name="connsiteY4" fmla="*/ 19050 h 2590800"/>
                  <a:gd name="connsiteX0" fmla="*/ 9525 w 2457847"/>
                  <a:gd name="connsiteY0" fmla="*/ 11534 h 2583284"/>
                  <a:gd name="connsiteX1" fmla="*/ 2457847 w 2457847"/>
                  <a:gd name="connsiteY1" fmla="*/ 0 h 2583284"/>
                  <a:gd name="connsiteX2" fmla="*/ 2428875 w 2457847"/>
                  <a:gd name="connsiteY2" fmla="*/ 2583284 h 2583284"/>
                  <a:gd name="connsiteX3" fmla="*/ 0 w 2457847"/>
                  <a:gd name="connsiteY3" fmla="*/ 2440409 h 2583284"/>
                  <a:gd name="connsiteX4" fmla="*/ 9525 w 2457847"/>
                  <a:gd name="connsiteY4" fmla="*/ 11534 h 2583284"/>
                  <a:gd name="connsiteX0" fmla="*/ 50006 w 2457847"/>
                  <a:gd name="connsiteY0" fmla="*/ 13915 h 2583284"/>
                  <a:gd name="connsiteX1" fmla="*/ 2457847 w 2457847"/>
                  <a:gd name="connsiteY1" fmla="*/ 0 h 2583284"/>
                  <a:gd name="connsiteX2" fmla="*/ 2428875 w 2457847"/>
                  <a:gd name="connsiteY2" fmla="*/ 2583284 h 2583284"/>
                  <a:gd name="connsiteX3" fmla="*/ 0 w 2457847"/>
                  <a:gd name="connsiteY3" fmla="*/ 2440409 h 2583284"/>
                  <a:gd name="connsiteX4" fmla="*/ 50006 w 2457847"/>
                  <a:gd name="connsiteY4" fmla="*/ 13915 h 2583284"/>
                  <a:gd name="connsiteX0" fmla="*/ 16669 w 2457847"/>
                  <a:gd name="connsiteY0" fmla="*/ 9152 h 2583284"/>
                  <a:gd name="connsiteX1" fmla="*/ 2457847 w 2457847"/>
                  <a:gd name="connsiteY1" fmla="*/ 0 h 2583284"/>
                  <a:gd name="connsiteX2" fmla="*/ 2428875 w 2457847"/>
                  <a:gd name="connsiteY2" fmla="*/ 2583284 h 2583284"/>
                  <a:gd name="connsiteX3" fmla="*/ 0 w 2457847"/>
                  <a:gd name="connsiteY3" fmla="*/ 2440409 h 2583284"/>
                  <a:gd name="connsiteX4" fmla="*/ 16669 w 2457847"/>
                  <a:gd name="connsiteY4" fmla="*/ 9152 h 2583284"/>
                  <a:gd name="connsiteX0" fmla="*/ 35719 w 2476897"/>
                  <a:gd name="connsiteY0" fmla="*/ 9152 h 2583284"/>
                  <a:gd name="connsiteX1" fmla="*/ 2476897 w 2476897"/>
                  <a:gd name="connsiteY1" fmla="*/ 0 h 2583284"/>
                  <a:gd name="connsiteX2" fmla="*/ 2447925 w 2476897"/>
                  <a:gd name="connsiteY2" fmla="*/ 2583284 h 2583284"/>
                  <a:gd name="connsiteX3" fmla="*/ 0 w 2476897"/>
                  <a:gd name="connsiteY3" fmla="*/ 2430884 h 2583284"/>
                  <a:gd name="connsiteX4" fmla="*/ 35719 w 2476897"/>
                  <a:gd name="connsiteY4" fmla="*/ 9152 h 258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897" h="2583284">
                    <a:moveTo>
                      <a:pt x="35719" y="9152"/>
                    </a:moveTo>
                    <a:lnTo>
                      <a:pt x="2476897" y="0"/>
                    </a:lnTo>
                    <a:lnTo>
                      <a:pt x="2447925" y="2583284"/>
                    </a:lnTo>
                    <a:lnTo>
                      <a:pt x="0" y="2430884"/>
                    </a:lnTo>
                    <a:lnTo>
                      <a:pt x="35719" y="915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Volný tvar 26"/>
              <p:cNvSpPr/>
              <p:nvPr/>
            </p:nvSpPr>
            <p:spPr>
              <a:xfrm>
                <a:off x="3924300" y="2247900"/>
                <a:ext cx="1114425" cy="314325"/>
              </a:xfrm>
              <a:custGeom>
                <a:avLst/>
                <a:gdLst>
                  <a:gd name="connsiteX0" fmla="*/ 1009650 w 1114425"/>
                  <a:gd name="connsiteY0" fmla="*/ 295275 h 314325"/>
                  <a:gd name="connsiteX1" fmla="*/ 1114425 w 1114425"/>
                  <a:gd name="connsiteY1" fmla="*/ 0 h 314325"/>
                  <a:gd name="connsiteX2" fmla="*/ 0 w 1114425"/>
                  <a:gd name="connsiteY2" fmla="*/ 28575 h 314325"/>
                  <a:gd name="connsiteX3" fmla="*/ 76200 w 1114425"/>
                  <a:gd name="connsiteY3" fmla="*/ 314325 h 314325"/>
                  <a:gd name="connsiteX4" fmla="*/ 1009650 w 1114425"/>
                  <a:gd name="connsiteY4" fmla="*/ 295275 h 314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4425" h="314325">
                    <a:moveTo>
                      <a:pt x="1009650" y="295275"/>
                    </a:moveTo>
                    <a:lnTo>
                      <a:pt x="1114425" y="0"/>
                    </a:lnTo>
                    <a:lnTo>
                      <a:pt x="0" y="28575"/>
                    </a:lnTo>
                    <a:lnTo>
                      <a:pt x="76200" y="314325"/>
                    </a:lnTo>
                    <a:lnTo>
                      <a:pt x="1009650" y="295275"/>
                    </a:lnTo>
                    <a:close/>
                  </a:path>
                </a:pathLst>
              </a:custGeom>
              <a:solidFill>
                <a:schemeClr val="bg1"/>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Elipsa 45"/>
            <p:cNvSpPr/>
            <p:nvPr/>
          </p:nvSpPr>
          <p:spPr>
            <a:xfrm>
              <a:off x="7668344" y="6381328"/>
              <a:ext cx="144016"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7" name="Elipsa 46"/>
            <p:cNvSpPr/>
            <p:nvPr/>
          </p:nvSpPr>
          <p:spPr>
            <a:xfrm rot="5400000">
              <a:off x="6876256" y="5445224"/>
              <a:ext cx="144016"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cxnSp>
        <p:nvCxnSpPr>
          <p:cNvPr id="49" name="Přímá spojovací čára 48"/>
          <p:cNvCxnSpPr/>
          <p:nvPr/>
        </p:nvCxnSpPr>
        <p:spPr>
          <a:xfrm>
            <a:off x="6958052" y="5471202"/>
            <a:ext cx="784727" cy="927022"/>
          </a:xfrm>
          <a:prstGeom prst="line">
            <a:avLst/>
          </a:prstGeom>
          <a:ln w="12700">
            <a:solidFill>
              <a:schemeClr val="accent2"/>
            </a:solidFill>
            <a:prstDash val="dash"/>
            <a:headEnd type="none" w="med" len="med"/>
            <a:tailEnd type="non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41" name="Zástupný symbol pro zápatí 40"/>
          <p:cNvSpPr>
            <a:spLocks noGrp="1"/>
          </p:cNvSpPr>
          <p:nvPr>
            <p:ph type="ftr" sz="quarter" idx="11"/>
          </p:nvPr>
        </p:nvSpPr>
        <p:spPr/>
        <p:txBody>
          <a:bodyPr/>
          <a:lstStyle/>
          <a:p>
            <a:pPr>
              <a:defRPr/>
            </a:pPr>
            <a:r>
              <a:rPr lang="en-US" altLang="en-US" smtClean="0"/>
              <a:t>Course: Recent Advances in Light Transport Simulation</a:t>
            </a:r>
            <a:br>
              <a:rPr lang="en-US" altLang="en-US" smtClean="0"/>
            </a:br>
            <a:r>
              <a:rPr lang="en-US" altLang="en-US" i="1" smtClean="0"/>
              <a:t>Jaroslav Křivánek</a:t>
            </a:r>
            <a:r>
              <a:rPr lang="en-US" altLang="en-US" b="1" smtClean="0"/>
              <a:t> </a:t>
            </a:r>
            <a:r>
              <a:rPr lang="en-US" altLang="en-US" smtClean="0"/>
              <a:t>- Path Integral Formulation of Light Transport</a:t>
            </a:r>
            <a:endParaRPr lang="en-US" alt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par>
                          <p:cTn id="16" fill="hold">
                            <p:stCondLst>
                              <p:cond delay="500"/>
                            </p:stCondLst>
                            <p:childTnLst>
                              <p:par>
                                <p:cTn id="17" presetID="10" presetClass="entr" presetSubtype="0" fill="hold" grpId="0" nodeType="after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fade">
                                      <p:cBhvr>
                                        <p:cTn id="19" dur="500"/>
                                        <p:tgtEl>
                                          <p:spTgt spid="30"/>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3"/>
                                        </p:tgtEl>
                                        <p:attrNameLst>
                                          <p:attrName>style.visibility</p:attrName>
                                        </p:attrNameLst>
                                      </p:cBhvr>
                                      <p:to>
                                        <p:strVal val="visible"/>
                                      </p:to>
                                    </p:set>
                                    <p:animEffect transition="in" filter="fade">
                                      <p:cBhvr>
                                        <p:cTn id="24" dur="500"/>
                                        <p:tgtEl>
                                          <p:spTgt spid="33"/>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45"/>
                                        </p:tgtEl>
                                        <p:attrNameLst>
                                          <p:attrName>style.visibility</p:attrName>
                                        </p:attrNameLst>
                                      </p:cBhvr>
                                      <p:to>
                                        <p:strVal val="visible"/>
                                      </p:to>
                                    </p:set>
                                    <p:animEffect transition="in" filter="fade">
                                      <p:cBhvr>
                                        <p:cTn id="34" dur="500"/>
                                        <p:tgtEl>
                                          <p:spTgt spid="45"/>
                                        </p:tgtEl>
                                      </p:cBhvr>
                                    </p:animEffect>
                                  </p:childTnLst>
                                </p:cTn>
                              </p:par>
                            </p:childTnLst>
                          </p:cTn>
                        </p:par>
                        <p:par>
                          <p:cTn id="35" fill="hold">
                            <p:stCondLst>
                              <p:cond delay="500"/>
                            </p:stCondLst>
                            <p:childTnLst>
                              <p:par>
                                <p:cTn id="36" presetID="10" presetClass="entr" presetSubtype="0" fill="hold" grpId="0" nodeType="afterEffect">
                                  <p:stCondLst>
                                    <p:cond delay="0"/>
                                  </p:stCondLst>
                                  <p:childTnLst>
                                    <p:set>
                                      <p:cBhvr>
                                        <p:cTn id="37" dur="1" fill="hold">
                                          <p:stCondLst>
                                            <p:cond delay="0"/>
                                          </p:stCondLst>
                                        </p:cTn>
                                        <p:tgtEl>
                                          <p:spTgt spid="31"/>
                                        </p:tgtEl>
                                        <p:attrNameLst>
                                          <p:attrName>style.visibility</p:attrName>
                                        </p:attrNameLst>
                                      </p:cBhvr>
                                      <p:to>
                                        <p:strVal val="visible"/>
                                      </p:to>
                                    </p:set>
                                    <p:animEffect transition="in" filter="fade">
                                      <p:cBhvr>
                                        <p:cTn id="38" dur="500"/>
                                        <p:tgtEl>
                                          <p:spTgt spid="31"/>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nodeType="clickEffect">
                                  <p:stCondLst>
                                    <p:cond delay="0"/>
                                  </p:stCondLst>
                                  <p:childTnLst>
                                    <p:set>
                                      <p:cBhvr>
                                        <p:cTn id="42" dur="1" fill="hold">
                                          <p:stCondLst>
                                            <p:cond delay="0"/>
                                          </p:stCondLst>
                                        </p:cTn>
                                        <p:tgtEl>
                                          <p:spTgt spid="36"/>
                                        </p:tgtEl>
                                        <p:attrNameLst>
                                          <p:attrName>style.visibility</p:attrName>
                                        </p:attrNameLst>
                                      </p:cBhvr>
                                      <p:to>
                                        <p:strVal val="visible"/>
                                      </p:to>
                                    </p:set>
                                    <p:animEffect transition="in" filter="wipe(down)">
                                      <p:cBhvr>
                                        <p:cTn id="43" dur="500"/>
                                        <p:tgtEl>
                                          <p:spTgt spid="36"/>
                                        </p:tgtEl>
                                      </p:cBhvr>
                                    </p:animEffect>
                                  </p:childTnLst>
                                </p:cTn>
                              </p:par>
                            </p:childTnLst>
                          </p:cTn>
                        </p:par>
                        <p:par>
                          <p:cTn id="44" fill="hold">
                            <p:stCondLst>
                              <p:cond delay="500"/>
                            </p:stCondLst>
                            <p:childTnLst>
                              <p:par>
                                <p:cTn id="45" presetID="10" presetClass="entr" presetSubtype="0" fill="hold" grpId="0" nodeType="afterEffect">
                                  <p:stCondLst>
                                    <p:cond delay="0"/>
                                  </p:stCondLst>
                                  <p:childTnLst>
                                    <p:set>
                                      <p:cBhvr>
                                        <p:cTn id="46" dur="1" fill="hold">
                                          <p:stCondLst>
                                            <p:cond delay="0"/>
                                          </p:stCondLst>
                                        </p:cTn>
                                        <p:tgtEl>
                                          <p:spTgt spid="35"/>
                                        </p:tgtEl>
                                        <p:attrNameLst>
                                          <p:attrName>style.visibility</p:attrName>
                                        </p:attrNameLst>
                                      </p:cBhvr>
                                      <p:to>
                                        <p:strVal val="visible"/>
                                      </p:to>
                                    </p:set>
                                    <p:animEffect transition="in" filter="fade">
                                      <p:cBhvr>
                                        <p:cTn id="47" dur="500"/>
                                        <p:tgtEl>
                                          <p:spTgt spid="3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500"/>
                                        <p:tgtEl>
                                          <p:spTgt spid="3">
                                            <p:txEl>
                                              <p:pRg st="7" end="7"/>
                                            </p:txEl>
                                          </p:spTgt>
                                        </p:tgtEl>
                                      </p:cBhvr>
                                    </p:animEffect>
                                  </p:childTnLst>
                                </p:cTn>
                              </p:par>
                              <p:par>
                                <p:cTn id="53" presetID="10" presetClass="entr" presetSubtype="0" fill="hold" nodeType="with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500"/>
                                        <p:tgtEl>
                                          <p:spTgt spid="3">
                                            <p:txEl>
                                              <p:pRg st="8" end="8"/>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53"/>
                                        </p:tgtEl>
                                        <p:attrNameLst>
                                          <p:attrName>style.visibility</p:attrName>
                                        </p:attrNameLst>
                                      </p:cBhvr>
                                      <p:to>
                                        <p:strVal val="visible"/>
                                      </p:to>
                                    </p:set>
                                    <p:animEffect transition="in" filter="fade">
                                      <p:cBhvr>
                                        <p:cTn id="60" dur="500"/>
                                        <p:tgtEl>
                                          <p:spTgt spid="53"/>
                                        </p:tgtEl>
                                      </p:cBhvr>
                                    </p:animEffect>
                                  </p:childTnLst>
                                </p:cTn>
                              </p:par>
                            </p:childTnLst>
                          </p:cTn>
                        </p:par>
                        <p:par>
                          <p:cTn id="61" fill="hold">
                            <p:stCondLst>
                              <p:cond delay="500"/>
                            </p:stCondLst>
                            <p:childTnLst>
                              <p:par>
                                <p:cTn id="62" presetID="10" presetClass="entr" presetSubtype="0" fill="hold" grpId="0" nodeType="afterEffect">
                                  <p:stCondLst>
                                    <p:cond delay="0"/>
                                  </p:stCondLst>
                                  <p:childTnLst>
                                    <p:set>
                                      <p:cBhvr>
                                        <p:cTn id="63" dur="1" fill="hold">
                                          <p:stCondLst>
                                            <p:cond delay="0"/>
                                          </p:stCondLst>
                                        </p:cTn>
                                        <p:tgtEl>
                                          <p:spTgt spid="32"/>
                                        </p:tgtEl>
                                        <p:attrNameLst>
                                          <p:attrName>style.visibility</p:attrName>
                                        </p:attrNameLst>
                                      </p:cBhvr>
                                      <p:to>
                                        <p:strVal val="visible"/>
                                      </p:to>
                                    </p:set>
                                    <p:animEffect transition="in" filter="fade">
                                      <p:cBhvr>
                                        <p:cTn id="64" dur="500"/>
                                        <p:tgtEl>
                                          <p:spTgt spid="32"/>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4" fill="hold" nodeType="clickEffect">
                                  <p:stCondLst>
                                    <p:cond delay="0"/>
                                  </p:stCondLst>
                                  <p:childTnLst>
                                    <p:set>
                                      <p:cBhvr>
                                        <p:cTn id="68" dur="1" fill="hold">
                                          <p:stCondLst>
                                            <p:cond delay="0"/>
                                          </p:stCondLst>
                                        </p:cTn>
                                        <p:tgtEl>
                                          <p:spTgt spid="49"/>
                                        </p:tgtEl>
                                        <p:attrNameLst>
                                          <p:attrName>style.visibility</p:attrName>
                                        </p:attrNameLst>
                                      </p:cBhvr>
                                      <p:to>
                                        <p:strVal val="visible"/>
                                      </p:to>
                                    </p:set>
                                    <p:animEffect transition="in" filter="wipe(down)">
                                      <p:cBhvr>
                                        <p:cTn id="69"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1" grpId="0" animBg="1"/>
      <p:bldP spid="30" grpId="0" animBg="1"/>
      <p:bldP spid="33" grpId="0" animBg="1"/>
      <p:bldP spid="3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Example – Path tracing</a:t>
            </a:r>
            <a:endParaRPr lang="en-US" dirty="0"/>
          </a:p>
        </p:txBody>
      </p:sp>
      <p:sp>
        <p:nvSpPr>
          <p:cNvPr id="3" name="Zástupný symbol pro obsah 2"/>
          <p:cNvSpPr>
            <a:spLocks noGrp="1"/>
          </p:cNvSpPr>
          <p:nvPr>
            <p:ph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marL="457200" indent="-457200">
              <a:buFont typeface="+mj-lt"/>
              <a:buAutoNum type="arabicPeriod"/>
            </a:pPr>
            <a:r>
              <a:rPr lang="en-US" dirty="0" smtClean="0"/>
              <a:t>A priori </a:t>
            </a:r>
            <a:r>
              <a:rPr lang="en-US" dirty="0" err="1" smtClean="0"/>
              <a:t>distrib</a:t>
            </a:r>
            <a:r>
              <a:rPr lang="en-US" dirty="0" smtClean="0"/>
              <a:t>.</a:t>
            </a:r>
          </a:p>
          <a:p>
            <a:pPr marL="457200" indent="-457200">
              <a:buFont typeface="+mj-lt"/>
              <a:buAutoNum type="arabicPeriod"/>
            </a:pPr>
            <a:r>
              <a:rPr lang="en-US" dirty="0" smtClean="0"/>
              <a:t>Direction sampling</a:t>
            </a:r>
          </a:p>
          <a:p>
            <a:pPr marL="457200" indent="-457200">
              <a:buFont typeface="+mj-lt"/>
              <a:buAutoNum type="arabicPeriod"/>
            </a:pPr>
            <a:r>
              <a:rPr lang="en-US" dirty="0" smtClean="0"/>
              <a:t>Connect vertices</a:t>
            </a:r>
            <a:endParaRPr lang="en-US" dirty="0"/>
          </a:p>
        </p:txBody>
      </p:sp>
      <p:grpSp>
        <p:nvGrpSpPr>
          <p:cNvPr id="5" name="Skupina 4"/>
          <p:cNvGrpSpPr/>
          <p:nvPr/>
        </p:nvGrpSpPr>
        <p:grpSpPr>
          <a:xfrm>
            <a:off x="4355976" y="1772816"/>
            <a:ext cx="3888432" cy="4320480"/>
            <a:chOff x="2285833" y="1743075"/>
            <a:chExt cx="4364279" cy="4819650"/>
          </a:xfr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a:effectLst/>
        </p:grpSpPr>
        <p:sp>
          <p:nvSpPr>
            <p:cNvPr id="6" name="Volný tvar 5"/>
            <p:cNvSpPr/>
            <p:nvPr/>
          </p:nvSpPr>
          <p:spPr>
            <a:xfrm>
              <a:off x="2285833" y="1743740"/>
              <a:ext cx="4359515" cy="1073888"/>
            </a:xfrm>
            <a:custGeom>
              <a:avLst/>
              <a:gdLst>
                <a:gd name="connsiteX0" fmla="*/ 0 w 4338084"/>
                <a:gd name="connsiteY0" fmla="*/ 191386 h 1073888"/>
                <a:gd name="connsiteX1" fmla="*/ 4338084 w 4338084"/>
                <a:gd name="connsiteY1" fmla="*/ 0 h 1073888"/>
                <a:gd name="connsiteX2" fmla="*/ 3391786 w 4338084"/>
                <a:gd name="connsiteY2" fmla="*/ 104199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1786 w 4338084"/>
                <a:gd name="connsiteY2" fmla="*/ 106104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4167 w 4338084"/>
                <a:gd name="connsiteY2" fmla="*/ 1061040 h 1073888"/>
                <a:gd name="connsiteX3" fmla="*/ 946298 w 4338084"/>
                <a:gd name="connsiteY3" fmla="*/ 1073888 h 1073888"/>
                <a:gd name="connsiteX4" fmla="*/ 0 w 4338084"/>
                <a:gd name="connsiteY4" fmla="*/ 191386 h 1073888"/>
                <a:gd name="connsiteX0" fmla="*/ 0 w 4359515"/>
                <a:gd name="connsiteY0" fmla="*/ 191386 h 1073888"/>
                <a:gd name="connsiteX1" fmla="*/ 4359515 w 4359515"/>
                <a:gd name="connsiteY1" fmla="*/ 0 h 1073888"/>
                <a:gd name="connsiteX2" fmla="*/ 3415598 w 4359515"/>
                <a:gd name="connsiteY2" fmla="*/ 1061040 h 1073888"/>
                <a:gd name="connsiteX3" fmla="*/ 967729 w 4359515"/>
                <a:gd name="connsiteY3" fmla="*/ 1073888 h 1073888"/>
                <a:gd name="connsiteX4" fmla="*/ 0 w 4359515"/>
                <a:gd name="connsiteY4" fmla="*/ 191386 h 107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515" h="1073888">
                  <a:moveTo>
                    <a:pt x="0" y="191386"/>
                  </a:moveTo>
                  <a:lnTo>
                    <a:pt x="4359515" y="0"/>
                  </a:lnTo>
                  <a:lnTo>
                    <a:pt x="3415598" y="1061040"/>
                  </a:lnTo>
                  <a:lnTo>
                    <a:pt x="967729" y="1073888"/>
                  </a:lnTo>
                  <a:lnTo>
                    <a:pt x="0" y="191386"/>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Volný tvar 6"/>
            <p:cNvSpPr/>
            <p:nvPr/>
          </p:nvSpPr>
          <p:spPr>
            <a:xfrm>
              <a:off x="2286000" y="1935126"/>
              <a:ext cx="968836" cy="4114800"/>
            </a:xfrm>
            <a:custGeom>
              <a:avLst/>
              <a:gdLst>
                <a:gd name="connsiteX0" fmla="*/ 10633 w 956930"/>
                <a:gd name="connsiteY0" fmla="*/ 4114800 h 4114800"/>
                <a:gd name="connsiteX1" fmla="*/ 946298 w 956930"/>
                <a:gd name="connsiteY1" fmla="*/ 3285460 h 4114800"/>
                <a:gd name="connsiteX2" fmla="*/ 956930 w 956930"/>
                <a:gd name="connsiteY2" fmla="*/ 893134 h 4114800"/>
                <a:gd name="connsiteX3" fmla="*/ 0 w 956930"/>
                <a:gd name="connsiteY3" fmla="*/ 0 h 4114800"/>
                <a:gd name="connsiteX4" fmla="*/ 10633 w 956930"/>
                <a:gd name="connsiteY4" fmla="*/ 4114800 h 4114800"/>
                <a:gd name="connsiteX0" fmla="*/ 10633 w 968836"/>
                <a:gd name="connsiteY0" fmla="*/ 4114800 h 4114800"/>
                <a:gd name="connsiteX1" fmla="*/ 946298 w 968836"/>
                <a:gd name="connsiteY1" fmla="*/ 3285460 h 4114800"/>
                <a:gd name="connsiteX2" fmla="*/ 968836 w 968836"/>
                <a:gd name="connsiteY2" fmla="*/ 883609 h 4114800"/>
                <a:gd name="connsiteX3" fmla="*/ 0 w 968836"/>
                <a:gd name="connsiteY3" fmla="*/ 0 h 4114800"/>
                <a:gd name="connsiteX4" fmla="*/ 10633 w 968836"/>
                <a:gd name="connsiteY4" fmla="*/ 4114800 h 4114800"/>
                <a:gd name="connsiteX0" fmla="*/ 10633 w 968836"/>
                <a:gd name="connsiteY0" fmla="*/ 4114800 h 4114800"/>
                <a:gd name="connsiteX1" fmla="*/ 932010 w 968836"/>
                <a:gd name="connsiteY1" fmla="*/ 3306891 h 4114800"/>
                <a:gd name="connsiteX2" fmla="*/ 968836 w 968836"/>
                <a:gd name="connsiteY2" fmla="*/ 883609 h 4114800"/>
                <a:gd name="connsiteX3" fmla="*/ 0 w 968836"/>
                <a:gd name="connsiteY3" fmla="*/ 0 h 4114800"/>
                <a:gd name="connsiteX4" fmla="*/ 10633 w 968836"/>
                <a:gd name="connsiteY4" fmla="*/ 4114800 h 411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836" h="4114800">
                  <a:moveTo>
                    <a:pt x="10633" y="4114800"/>
                  </a:moveTo>
                  <a:lnTo>
                    <a:pt x="932010" y="3306891"/>
                  </a:lnTo>
                  <a:lnTo>
                    <a:pt x="968836" y="883609"/>
                  </a:lnTo>
                  <a:lnTo>
                    <a:pt x="0" y="0"/>
                  </a:lnTo>
                  <a:cubicBezTo>
                    <a:pt x="3544" y="1371600"/>
                    <a:pt x="7089" y="2743200"/>
                    <a:pt x="10633" y="4114800"/>
                  </a:cubicBez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Volný tvar 7"/>
            <p:cNvSpPr/>
            <p:nvPr/>
          </p:nvSpPr>
          <p:spPr>
            <a:xfrm>
              <a:off x="2296633" y="5238254"/>
              <a:ext cx="4353479" cy="1320927"/>
            </a:xfrm>
            <a:custGeom>
              <a:avLst/>
              <a:gdLst>
                <a:gd name="connsiteX0" fmla="*/ 0 w 4348716"/>
                <a:gd name="connsiteY0" fmla="*/ 861238 h 1360968"/>
                <a:gd name="connsiteX1" fmla="*/ 4348716 w 4348716"/>
                <a:gd name="connsiteY1" fmla="*/ 1360968 h 1360968"/>
                <a:gd name="connsiteX2" fmla="*/ 3370520 w 4348716"/>
                <a:gd name="connsiteY2" fmla="*/ 202019 h 1360968"/>
                <a:gd name="connsiteX3" fmla="*/ 1010093 w 4348716"/>
                <a:gd name="connsiteY3" fmla="*/ 0 h 1360968"/>
                <a:gd name="connsiteX4" fmla="*/ 0 w 4348716"/>
                <a:gd name="connsiteY4" fmla="*/ 861238 h 1360968"/>
                <a:gd name="connsiteX0" fmla="*/ 0 w 4348716"/>
                <a:gd name="connsiteY0" fmla="*/ 820726 h 1320456"/>
                <a:gd name="connsiteX1" fmla="*/ 4348716 w 4348716"/>
                <a:gd name="connsiteY1" fmla="*/ 1320456 h 1320456"/>
                <a:gd name="connsiteX2" fmla="*/ 3370520 w 4348716"/>
                <a:gd name="connsiteY2" fmla="*/ 161507 h 1320456"/>
                <a:gd name="connsiteX3" fmla="*/ 979223 w 4348716"/>
                <a:gd name="connsiteY3" fmla="*/ 0 h 1320456"/>
                <a:gd name="connsiteX4" fmla="*/ 0 w 4348716"/>
                <a:gd name="connsiteY4" fmla="*/ 820726 h 1320456"/>
                <a:gd name="connsiteX0" fmla="*/ 0 w 4348716"/>
                <a:gd name="connsiteY0" fmla="*/ 807146 h 1306876"/>
                <a:gd name="connsiteX1" fmla="*/ 4348716 w 4348716"/>
                <a:gd name="connsiteY1" fmla="*/ 1306876 h 1306876"/>
                <a:gd name="connsiteX2" fmla="*/ 3370520 w 4348716"/>
                <a:gd name="connsiteY2" fmla="*/ 147927 h 1306876"/>
                <a:gd name="connsiteX3" fmla="*/ 943009 w 4348716"/>
                <a:gd name="connsiteY3" fmla="*/ 0 h 1306876"/>
                <a:gd name="connsiteX4" fmla="*/ 0 w 4348716"/>
                <a:gd name="connsiteY4" fmla="*/ 807146 h 1306876"/>
                <a:gd name="connsiteX0" fmla="*/ 0 w 4348716"/>
                <a:gd name="connsiteY0" fmla="*/ 703031 h 1202761"/>
                <a:gd name="connsiteX1" fmla="*/ 4348716 w 4348716"/>
                <a:gd name="connsiteY1" fmla="*/ 1202761 h 1202761"/>
                <a:gd name="connsiteX2" fmla="*/ 3370520 w 4348716"/>
                <a:gd name="connsiteY2" fmla="*/ 43812 h 1202761"/>
                <a:gd name="connsiteX3" fmla="*/ 1164819 w 4348716"/>
                <a:gd name="connsiteY3" fmla="*/ 0 h 1202761"/>
                <a:gd name="connsiteX4" fmla="*/ 0 w 4348716"/>
                <a:gd name="connsiteY4" fmla="*/ 703031 h 1202761"/>
                <a:gd name="connsiteX0" fmla="*/ 0 w 4348716"/>
                <a:gd name="connsiteY0" fmla="*/ 811672 h 1311402"/>
                <a:gd name="connsiteX1" fmla="*/ 4348716 w 4348716"/>
                <a:gd name="connsiteY1" fmla="*/ 1311402 h 1311402"/>
                <a:gd name="connsiteX2" fmla="*/ 3370520 w 4348716"/>
                <a:gd name="connsiteY2" fmla="*/ 152453 h 1311402"/>
                <a:gd name="connsiteX3" fmla="*/ 920375 w 4348716"/>
                <a:gd name="connsiteY3" fmla="*/ 0 h 1311402"/>
                <a:gd name="connsiteX4" fmla="*/ 0 w 4348716"/>
                <a:gd name="connsiteY4" fmla="*/ 811672 h 1311402"/>
                <a:gd name="connsiteX0" fmla="*/ 0 w 4358241"/>
                <a:gd name="connsiteY0" fmla="*/ 811672 h 1325689"/>
                <a:gd name="connsiteX1" fmla="*/ 4358241 w 4358241"/>
                <a:gd name="connsiteY1" fmla="*/ 1325689 h 1325689"/>
                <a:gd name="connsiteX2" fmla="*/ 3370520 w 4358241"/>
                <a:gd name="connsiteY2" fmla="*/ 152453 h 1325689"/>
                <a:gd name="connsiteX3" fmla="*/ 920375 w 4358241"/>
                <a:gd name="connsiteY3" fmla="*/ 0 h 1325689"/>
                <a:gd name="connsiteX4" fmla="*/ 0 w 4358241"/>
                <a:gd name="connsiteY4" fmla="*/ 811672 h 1325689"/>
                <a:gd name="connsiteX0" fmla="*/ 0 w 4353479"/>
                <a:gd name="connsiteY0" fmla="*/ 811672 h 1320927"/>
                <a:gd name="connsiteX1" fmla="*/ 4353479 w 4353479"/>
                <a:gd name="connsiteY1" fmla="*/ 1320927 h 1320927"/>
                <a:gd name="connsiteX2" fmla="*/ 3370520 w 4353479"/>
                <a:gd name="connsiteY2" fmla="*/ 152453 h 1320927"/>
                <a:gd name="connsiteX3" fmla="*/ 920375 w 4353479"/>
                <a:gd name="connsiteY3" fmla="*/ 0 h 1320927"/>
                <a:gd name="connsiteX4" fmla="*/ 0 w 4353479"/>
                <a:gd name="connsiteY4" fmla="*/ 811672 h 1320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3479" h="1320927">
                  <a:moveTo>
                    <a:pt x="0" y="811672"/>
                  </a:moveTo>
                  <a:lnTo>
                    <a:pt x="4353479" y="1320927"/>
                  </a:lnTo>
                  <a:lnTo>
                    <a:pt x="3370520" y="152453"/>
                  </a:lnTo>
                  <a:lnTo>
                    <a:pt x="920375" y="0"/>
                  </a:lnTo>
                  <a:lnTo>
                    <a:pt x="0" y="81167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Volný tvar 8"/>
            <p:cNvSpPr/>
            <p:nvPr/>
          </p:nvSpPr>
          <p:spPr>
            <a:xfrm>
              <a:off x="5667375" y="1743075"/>
              <a:ext cx="981075" cy="4819650"/>
            </a:xfrm>
            <a:custGeom>
              <a:avLst/>
              <a:gdLst>
                <a:gd name="connsiteX0" fmla="*/ 981075 w 981075"/>
                <a:gd name="connsiteY0" fmla="*/ 4819650 h 4819650"/>
                <a:gd name="connsiteX1" fmla="*/ 981075 w 981075"/>
                <a:gd name="connsiteY1" fmla="*/ 0 h 4819650"/>
                <a:gd name="connsiteX2" fmla="*/ 28575 w 981075"/>
                <a:gd name="connsiteY2" fmla="*/ 1066800 h 4819650"/>
                <a:gd name="connsiteX3" fmla="*/ 0 w 981075"/>
                <a:gd name="connsiteY3" fmla="*/ 3648075 h 4819650"/>
                <a:gd name="connsiteX4" fmla="*/ 981075 w 981075"/>
                <a:gd name="connsiteY4" fmla="*/ 4819650 h 4819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1075" h="4819650">
                  <a:moveTo>
                    <a:pt x="981075" y="4819650"/>
                  </a:moveTo>
                  <a:lnTo>
                    <a:pt x="981075" y="0"/>
                  </a:lnTo>
                  <a:lnTo>
                    <a:pt x="28575" y="1066800"/>
                  </a:lnTo>
                  <a:lnTo>
                    <a:pt x="0" y="3648075"/>
                  </a:lnTo>
                  <a:lnTo>
                    <a:pt x="981075" y="4819650"/>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Volný tvar 9"/>
            <p:cNvSpPr/>
            <p:nvPr/>
          </p:nvSpPr>
          <p:spPr>
            <a:xfrm>
              <a:off x="3219450" y="2807866"/>
              <a:ext cx="2476897" cy="2583284"/>
            </a:xfrm>
            <a:custGeom>
              <a:avLst/>
              <a:gdLst>
                <a:gd name="connsiteX0" fmla="*/ 9525 w 2457450"/>
                <a:gd name="connsiteY0" fmla="*/ 19050 h 2590800"/>
                <a:gd name="connsiteX1" fmla="*/ 2457450 w 2457450"/>
                <a:gd name="connsiteY1" fmla="*/ 0 h 2590800"/>
                <a:gd name="connsiteX2" fmla="*/ 2428875 w 2457450"/>
                <a:gd name="connsiteY2" fmla="*/ 2590800 h 2590800"/>
                <a:gd name="connsiteX3" fmla="*/ 0 w 2457450"/>
                <a:gd name="connsiteY3" fmla="*/ 2447925 h 2590800"/>
                <a:gd name="connsiteX4" fmla="*/ 9525 w 2457450"/>
                <a:gd name="connsiteY4" fmla="*/ 19050 h 2590800"/>
                <a:gd name="connsiteX0" fmla="*/ 9525 w 2457847"/>
                <a:gd name="connsiteY0" fmla="*/ 11534 h 2583284"/>
                <a:gd name="connsiteX1" fmla="*/ 2457847 w 2457847"/>
                <a:gd name="connsiteY1" fmla="*/ 0 h 2583284"/>
                <a:gd name="connsiteX2" fmla="*/ 2428875 w 2457847"/>
                <a:gd name="connsiteY2" fmla="*/ 2583284 h 2583284"/>
                <a:gd name="connsiteX3" fmla="*/ 0 w 2457847"/>
                <a:gd name="connsiteY3" fmla="*/ 2440409 h 2583284"/>
                <a:gd name="connsiteX4" fmla="*/ 9525 w 2457847"/>
                <a:gd name="connsiteY4" fmla="*/ 11534 h 2583284"/>
                <a:gd name="connsiteX0" fmla="*/ 50006 w 2457847"/>
                <a:gd name="connsiteY0" fmla="*/ 13915 h 2583284"/>
                <a:gd name="connsiteX1" fmla="*/ 2457847 w 2457847"/>
                <a:gd name="connsiteY1" fmla="*/ 0 h 2583284"/>
                <a:gd name="connsiteX2" fmla="*/ 2428875 w 2457847"/>
                <a:gd name="connsiteY2" fmla="*/ 2583284 h 2583284"/>
                <a:gd name="connsiteX3" fmla="*/ 0 w 2457847"/>
                <a:gd name="connsiteY3" fmla="*/ 2440409 h 2583284"/>
                <a:gd name="connsiteX4" fmla="*/ 50006 w 2457847"/>
                <a:gd name="connsiteY4" fmla="*/ 13915 h 2583284"/>
                <a:gd name="connsiteX0" fmla="*/ 16669 w 2457847"/>
                <a:gd name="connsiteY0" fmla="*/ 9152 h 2583284"/>
                <a:gd name="connsiteX1" fmla="*/ 2457847 w 2457847"/>
                <a:gd name="connsiteY1" fmla="*/ 0 h 2583284"/>
                <a:gd name="connsiteX2" fmla="*/ 2428875 w 2457847"/>
                <a:gd name="connsiteY2" fmla="*/ 2583284 h 2583284"/>
                <a:gd name="connsiteX3" fmla="*/ 0 w 2457847"/>
                <a:gd name="connsiteY3" fmla="*/ 2440409 h 2583284"/>
                <a:gd name="connsiteX4" fmla="*/ 16669 w 2457847"/>
                <a:gd name="connsiteY4" fmla="*/ 9152 h 2583284"/>
                <a:gd name="connsiteX0" fmla="*/ 35719 w 2476897"/>
                <a:gd name="connsiteY0" fmla="*/ 9152 h 2583284"/>
                <a:gd name="connsiteX1" fmla="*/ 2476897 w 2476897"/>
                <a:gd name="connsiteY1" fmla="*/ 0 h 2583284"/>
                <a:gd name="connsiteX2" fmla="*/ 2447925 w 2476897"/>
                <a:gd name="connsiteY2" fmla="*/ 2583284 h 2583284"/>
                <a:gd name="connsiteX3" fmla="*/ 0 w 2476897"/>
                <a:gd name="connsiteY3" fmla="*/ 2430884 h 2583284"/>
                <a:gd name="connsiteX4" fmla="*/ 35719 w 2476897"/>
                <a:gd name="connsiteY4" fmla="*/ 9152 h 258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897" h="2583284">
                  <a:moveTo>
                    <a:pt x="35719" y="9152"/>
                  </a:moveTo>
                  <a:lnTo>
                    <a:pt x="2476897" y="0"/>
                  </a:lnTo>
                  <a:lnTo>
                    <a:pt x="2447925" y="2583284"/>
                  </a:lnTo>
                  <a:lnTo>
                    <a:pt x="0" y="2430884"/>
                  </a:lnTo>
                  <a:lnTo>
                    <a:pt x="35719" y="915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Volný tvar 10"/>
            <p:cNvSpPr/>
            <p:nvPr/>
          </p:nvSpPr>
          <p:spPr>
            <a:xfrm>
              <a:off x="3924300" y="2247900"/>
              <a:ext cx="1114425" cy="314325"/>
            </a:xfrm>
            <a:custGeom>
              <a:avLst/>
              <a:gdLst>
                <a:gd name="connsiteX0" fmla="*/ 1009650 w 1114425"/>
                <a:gd name="connsiteY0" fmla="*/ 295275 h 314325"/>
                <a:gd name="connsiteX1" fmla="*/ 1114425 w 1114425"/>
                <a:gd name="connsiteY1" fmla="*/ 0 h 314325"/>
                <a:gd name="connsiteX2" fmla="*/ 0 w 1114425"/>
                <a:gd name="connsiteY2" fmla="*/ 28575 h 314325"/>
                <a:gd name="connsiteX3" fmla="*/ 76200 w 1114425"/>
                <a:gd name="connsiteY3" fmla="*/ 314325 h 314325"/>
                <a:gd name="connsiteX4" fmla="*/ 1009650 w 1114425"/>
                <a:gd name="connsiteY4" fmla="*/ 295275 h 314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4425" h="314325">
                  <a:moveTo>
                    <a:pt x="1009650" y="295275"/>
                  </a:moveTo>
                  <a:lnTo>
                    <a:pt x="1114425" y="0"/>
                  </a:lnTo>
                  <a:lnTo>
                    <a:pt x="0" y="28575"/>
                  </a:lnTo>
                  <a:lnTo>
                    <a:pt x="76200" y="314325"/>
                  </a:lnTo>
                  <a:lnTo>
                    <a:pt x="1009650" y="295275"/>
                  </a:lnTo>
                  <a:close/>
                </a:path>
              </a:pathLst>
            </a:custGeom>
            <a:solidFill>
              <a:schemeClr val="bg1"/>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2" name="Picture 7" descr="camera"/>
          <p:cNvPicPr>
            <a:picLocks noChangeAspect="1" noChangeArrowheads="1"/>
          </p:cNvPicPr>
          <p:nvPr/>
        </p:nvPicPr>
        <p:blipFill>
          <a:blip r:embed="rId3" cstate="print">
            <a:clrChange>
              <a:clrFrom>
                <a:srgbClr val="000000"/>
              </a:clrFrom>
              <a:clrTo>
                <a:srgbClr val="000000">
                  <a:alpha val="0"/>
                </a:srgbClr>
              </a:clrTo>
            </a:clrChange>
          </a:blip>
          <a:srcRect/>
          <a:stretch>
            <a:fillRect/>
          </a:stretch>
        </p:blipFill>
        <p:spPr bwMode="auto">
          <a:xfrm>
            <a:off x="971600" y="2204864"/>
            <a:ext cx="1504950" cy="1550988"/>
          </a:xfrm>
          <a:prstGeom prst="rect">
            <a:avLst/>
          </a:prstGeom>
          <a:noFill/>
          <a:ln w="9525">
            <a:noFill/>
            <a:miter lim="800000"/>
            <a:headEnd/>
            <a:tailEnd/>
          </a:ln>
          <a:effectLst>
            <a:outerShdw blurRad="63500" sx="102000" sy="102000" algn="ctr" rotWithShape="0">
              <a:prstClr val="black">
                <a:alpha val="40000"/>
              </a:prstClr>
            </a:outerShdw>
          </a:effectLst>
        </p:spPr>
      </p:pic>
      <p:cxnSp>
        <p:nvCxnSpPr>
          <p:cNvPr id="13" name="Straight Arrow Connector 13"/>
          <p:cNvCxnSpPr/>
          <p:nvPr/>
        </p:nvCxnSpPr>
        <p:spPr>
          <a:xfrm flipH="1" flipV="1">
            <a:off x="2275696" y="3317237"/>
            <a:ext cx="3520440" cy="1983971"/>
          </a:xfrm>
          <a:prstGeom prst="straightConnector1">
            <a:avLst/>
          </a:prstGeom>
          <a:ln w="12700">
            <a:solidFill>
              <a:schemeClr val="tx1">
                <a:lumMod val="65000"/>
                <a:lumOff val="35000"/>
              </a:schemeClr>
            </a:solidFill>
            <a:headEnd type="triangle" w="med" len="lg"/>
            <a:tailEnd type="none" w="med" len="lg"/>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14" name="Oval 11"/>
          <p:cNvSpPr/>
          <p:nvPr/>
        </p:nvSpPr>
        <p:spPr>
          <a:xfrm>
            <a:off x="2209546" y="3252731"/>
            <a:ext cx="130206" cy="130204"/>
          </a:xfrm>
          <a:prstGeom prst="ellipse">
            <a:avLst/>
          </a:prstGeom>
          <a:solidFill>
            <a:schemeClr val="bg2"/>
          </a:solidFill>
          <a:ln w="3810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16" name="Oval 11"/>
          <p:cNvSpPr/>
          <p:nvPr/>
        </p:nvSpPr>
        <p:spPr>
          <a:xfrm>
            <a:off x="5803189" y="5252604"/>
            <a:ext cx="130206" cy="130204"/>
          </a:xfrm>
          <a:prstGeom prst="ellipse">
            <a:avLst/>
          </a:prstGeom>
          <a:solidFill>
            <a:schemeClr val="bg2"/>
          </a:solidFill>
          <a:ln w="3810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17" name="Oval 11"/>
          <p:cNvSpPr/>
          <p:nvPr/>
        </p:nvSpPr>
        <p:spPr>
          <a:xfrm>
            <a:off x="6363351" y="2317076"/>
            <a:ext cx="130206" cy="130204"/>
          </a:xfrm>
          <a:prstGeom prst="ellipse">
            <a:avLst/>
          </a:prstGeom>
          <a:solidFill>
            <a:schemeClr val="bg2"/>
          </a:solidFill>
          <a:ln w="3810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cxnSp>
        <p:nvCxnSpPr>
          <p:cNvPr id="18" name="Straight Arrow Connector 13"/>
          <p:cNvCxnSpPr/>
          <p:nvPr/>
        </p:nvCxnSpPr>
        <p:spPr>
          <a:xfrm flipV="1">
            <a:off x="5875699" y="2467992"/>
            <a:ext cx="531019" cy="2761894"/>
          </a:xfrm>
          <a:prstGeom prst="straightConnector1">
            <a:avLst/>
          </a:prstGeom>
          <a:ln w="12700">
            <a:solidFill>
              <a:schemeClr val="tx1">
                <a:lumMod val="65000"/>
                <a:lumOff val="35000"/>
              </a:schemeClr>
            </a:solidFill>
            <a:prstDash val="dash"/>
            <a:headEnd type="none" w="med" len="med"/>
            <a:tailEnd type="non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cxnSp>
        <p:nvCxnSpPr>
          <p:cNvPr id="22" name="Straight Arrow Connector 13"/>
          <p:cNvCxnSpPr/>
          <p:nvPr/>
        </p:nvCxnSpPr>
        <p:spPr>
          <a:xfrm flipH="1">
            <a:off x="5948127" y="3717032"/>
            <a:ext cx="1864233" cy="1549067"/>
          </a:xfrm>
          <a:prstGeom prst="straightConnector1">
            <a:avLst/>
          </a:prstGeom>
          <a:ln w="12700">
            <a:solidFill>
              <a:schemeClr val="tx1">
                <a:lumMod val="65000"/>
                <a:lumOff val="35000"/>
              </a:schemeClr>
            </a:solidFill>
            <a:headEnd type="triangle" w="med" len="lg"/>
            <a:tailEnd type="none" w="med" len="lg"/>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29" name="Oval 11"/>
          <p:cNvSpPr/>
          <p:nvPr/>
        </p:nvSpPr>
        <p:spPr>
          <a:xfrm>
            <a:off x="6588224" y="2276872"/>
            <a:ext cx="130206" cy="130204"/>
          </a:xfrm>
          <a:prstGeom prst="ellipse">
            <a:avLst/>
          </a:prstGeom>
          <a:solidFill>
            <a:schemeClr val="bg2"/>
          </a:solidFill>
          <a:ln w="3810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cxnSp>
        <p:nvCxnSpPr>
          <p:cNvPr id="30" name="Straight Arrow Connector 13"/>
          <p:cNvCxnSpPr/>
          <p:nvPr/>
        </p:nvCxnSpPr>
        <p:spPr>
          <a:xfrm>
            <a:off x="6709340" y="2403806"/>
            <a:ext cx="1102329" cy="1234160"/>
          </a:xfrm>
          <a:prstGeom prst="straightConnector1">
            <a:avLst/>
          </a:prstGeom>
          <a:ln w="12700">
            <a:solidFill>
              <a:schemeClr val="tx1">
                <a:lumMod val="65000"/>
                <a:lumOff val="35000"/>
              </a:schemeClr>
            </a:solidFill>
            <a:headEnd type="triangle" w="med" len="lg"/>
            <a:tailEnd type="none" w="med" len="lg"/>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25" name="Oval 11"/>
          <p:cNvSpPr/>
          <p:nvPr/>
        </p:nvSpPr>
        <p:spPr>
          <a:xfrm>
            <a:off x="7804409" y="3613220"/>
            <a:ext cx="130206" cy="130204"/>
          </a:xfrm>
          <a:prstGeom prst="ellipse">
            <a:avLst/>
          </a:prstGeom>
          <a:solidFill>
            <a:schemeClr val="bg2"/>
          </a:solidFill>
          <a:ln w="3810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37" name="TextovéPole 36"/>
          <p:cNvSpPr txBox="1"/>
          <p:nvPr/>
        </p:nvSpPr>
        <p:spPr>
          <a:xfrm>
            <a:off x="1979712" y="3491716"/>
            <a:ext cx="346570" cy="369332"/>
          </a:xfrm>
          <a:prstGeom prst="rect">
            <a:avLst/>
          </a:prstGeom>
          <a:solidFill>
            <a:schemeClr val="accent1"/>
          </a:solidFill>
          <a:effectLst>
            <a:outerShdw blurRad="63500" sx="102000" sy="102000" algn="ctr" rotWithShape="0">
              <a:prstClr val="black">
                <a:alpha val="40000"/>
              </a:prstClr>
            </a:outerShdw>
            <a:softEdge rad="31750"/>
          </a:effectLst>
        </p:spPr>
        <p:txBody>
          <a:bodyPr wrap="none" rtlCol="0">
            <a:spAutoFit/>
          </a:bodyPr>
          <a:lstStyle/>
          <a:p>
            <a:r>
              <a:rPr lang="en-US" dirty="0" smtClean="0">
                <a:latin typeface="+mn-lt"/>
              </a:rPr>
              <a:t>1.</a:t>
            </a:r>
            <a:endParaRPr lang="cs-CZ" dirty="0" smtClean="0">
              <a:latin typeface="+mn-lt"/>
            </a:endParaRPr>
          </a:p>
        </p:txBody>
      </p:sp>
      <p:sp>
        <p:nvSpPr>
          <p:cNvPr id="38" name="TextovéPole 37"/>
          <p:cNvSpPr txBox="1"/>
          <p:nvPr/>
        </p:nvSpPr>
        <p:spPr>
          <a:xfrm>
            <a:off x="5940152" y="5373216"/>
            <a:ext cx="375424" cy="369332"/>
          </a:xfrm>
          <a:prstGeom prst="rect">
            <a:avLst/>
          </a:prstGeom>
          <a:solidFill>
            <a:schemeClr val="accent1"/>
          </a:solidFill>
          <a:effectLst>
            <a:outerShdw blurRad="63500" sx="102000" sy="102000" algn="ctr" rotWithShape="0">
              <a:prstClr val="black">
                <a:alpha val="40000"/>
              </a:prstClr>
            </a:outerShdw>
            <a:softEdge rad="31750"/>
          </a:effectLst>
        </p:spPr>
        <p:txBody>
          <a:bodyPr wrap="none" rtlCol="0">
            <a:spAutoFit/>
          </a:bodyPr>
          <a:lstStyle/>
          <a:p>
            <a:r>
              <a:rPr lang="en-US" dirty="0" smtClean="0">
                <a:latin typeface="+mn-lt"/>
              </a:rPr>
              <a:t>2.</a:t>
            </a:r>
            <a:endParaRPr lang="cs-CZ" dirty="0" smtClean="0">
              <a:latin typeface="+mn-lt"/>
            </a:endParaRPr>
          </a:p>
        </p:txBody>
      </p:sp>
      <p:sp>
        <p:nvSpPr>
          <p:cNvPr id="39" name="TextovéPole 38"/>
          <p:cNvSpPr txBox="1"/>
          <p:nvPr/>
        </p:nvSpPr>
        <p:spPr>
          <a:xfrm>
            <a:off x="5934496" y="2022372"/>
            <a:ext cx="346570" cy="369332"/>
          </a:xfrm>
          <a:prstGeom prst="rect">
            <a:avLst/>
          </a:prstGeom>
          <a:solidFill>
            <a:schemeClr val="accent1"/>
          </a:solidFill>
          <a:effectLst>
            <a:outerShdw blurRad="63500" sx="102000" sy="102000" algn="ctr" rotWithShape="0">
              <a:prstClr val="black">
                <a:alpha val="40000"/>
              </a:prstClr>
            </a:outerShdw>
            <a:softEdge rad="31750"/>
          </a:effectLst>
        </p:spPr>
        <p:txBody>
          <a:bodyPr wrap="none" rtlCol="0">
            <a:spAutoFit/>
          </a:bodyPr>
          <a:lstStyle/>
          <a:p>
            <a:r>
              <a:rPr lang="en-US" dirty="0" smtClean="0">
                <a:latin typeface="+mn-lt"/>
              </a:rPr>
              <a:t>1.</a:t>
            </a:r>
            <a:endParaRPr lang="cs-CZ" dirty="0" smtClean="0">
              <a:latin typeface="+mn-lt"/>
            </a:endParaRPr>
          </a:p>
        </p:txBody>
      </p:sp>
      <p:sp>
        <p:nvSpPr>
          <p:cNvPr id="42" name="TextovéPole 41"/>
          <p:cNvSpPr txBox="1"/>
          <p:nvPr/>
        </p:nvSpPr>
        <p:spPr>
          <a:xfrm>
            <a:off x="5724128" y="3501008"/>
            <a:ext cx="373820" cy="369332"/>
          </a:xfrm>
          <a:prstGeom prst="rect">
            <a:avLst/>
          </a:prstGeom>
          <a:solidFill>
            <a:schemeClr val="accent1"/>
          </a:solidFill>
          <a:effectLst>
            <a:outerShdw blurRad="63500" sx="102000" sy="102000" algn="ctr" rotWithShape="0">
              <a:prstClr val="black">
                <a:alpha val="40000"/>
              </a:prstClr>
            </a:outerShdw>
            <a:softEdge rad="31750"/>
          </a:effectLst>
        </p:spPr>
        <p:txBody>
          <a:bodyPr wrap="none" rtlCol="0">
            <a:spAutoFit/>
          </a:bodyPr>
          <a:lstStyle/>
          <a:p>
            <a:r>
              <a:rPr lang="en-US" dirty="0" smtClean="0">
                <a:latin typeface="+mn-lt"/>
              </a:rPr>
              <a:t>3.</a:t>
            </a:r>
            <a:endParaRPr lang="cs-CZ" dirty="0" smtClean="0">
              <a:latin typeface="+mn-lt"/>
            </a:endParaRPr>
          </a:p>
        </p:txBody>
      </p:sp>
      <p:sp>
        <p:nvSpPr>
          <p:cNvPr id="43" name="TextovéPole 42"/>
          <p:cNvSpPr txBox="1"/>
          <p:nvPr/>
        </p:nvSpPr>
        <p:spPr>
          <a:xfrm>
            <a:off x="7812360" y="3789040"/>
            <a:ext cx="375424" cy="369332"/>
          </a:xfrm>
          <a:prstGeom prst="rect">
            <a:avLst/>
          </a:prstGeom>
          <a:solidFill>
            <a:schemeClr val="accent1"/>
          </a:solidFill>
          <a:effectLst>
            <a:outerShdw blurRad="63500" sx="102000" sy="102000" algn="ctr" rotWithShape="0">
              <a:prstClr val="black">
                <a:alpha val="40000"/>
              </a:prstClr>
            </a:outerShdw>
            <a:softEdge rad="31750"/>
          </a:effectLst>
        </p:spPr>
        <p:txBody>
          <a:bodyPr wrap="none" rtlCol="0">
            <a:spAutoFit/>
          </a:bodyPr>
          <a:lstStyle/>
          <a:p>
            <a:r>
              <a:rPr lang="en-US" dirty="0" smtClean="0">
                <a:latin typeface="+mn-lt"/>
              </a:rPr>
              <a:t>2.</a:t>
            </a:r>
            <a:endParaRPr lang="cs-CZ" dirty="0" smtClean="0">
              <a:latin typeface="+mn-lt"/>
            </a:endParaRPr>
          </a:p>
        </p:txBody>
      </p:sp>
      <p:sp>
        <p:nvSpPr>
          <p:cNvPr id="44" name="TextovéPole 43"/>
          <p:cNvSpPr txBox="1"/>
          <p:nvPr/>
        </p:nvSpPr>
        <p:spPr>
          <a:xfrm>
            <a:off x="6755768" y="1969384"/>
            <a:ext cx="375424" cy="369332"/>
          </a:xfrm>
          <a:prstGeom prst="rect">
            <a:avLst/>
          </a:prstGeom>
          <a:solidFill>
            <a:schemeClr val="accent1"/>
          </a:solidFill>
          <a:effectLst>
            <a:outerShdw blurRad="63500" sx="102000" sy="102000" algn="ctr" rotWithShape="0">
              <a:prstClr val="black">
                <a:alpha val="40000"/>
              </a:prstClr>
            </a:outerShdw>
            <a:softEdge rad="31750"/>
          </a:effectLst>
        </p:spPr>
        <p:txBody>
          <a:bodyPr wrap="none" rtlCol="0">
            <a:spAutoFit/>
          </a:bodyPr>
          <a:lstStyle/>
          <a:p>
            <a:r>
              <a:rPr lang="en-US" dirty="0" smtClean="0">
                <a:latin typeface="+mn-lt"/>
              </a:rPr>
              <a:t>2.</a:t>
            </a:r>
            <a:endParaRPr lang="cs-CZ" dirty="0" smtClean="0">
              <a:latin typeface="+mn-lt"/>
            </a:endParaRPr>
          </a:p>
        </p:txBody>
      </p:sp>
      <p:sp>
        <p:nvSpPr>
          <p:cNvPr id="45" name="Volný tvar 44"/>
          <p:cNvSpPr/>
          <p:nvPr/>
        </p:nvSpPr>
        <p:spPr>
          <a:xfrm>
            <a:off x="2493496" y="2461097"/>
            <a:ext cx="3839211" cy="2738919"/>
          </a:xfrm>
          <a:custGeom>
            <a:avLst/>
            <a:gdLst>
              <a:gd name="connsiteX0" fmla="*/ 0 w 3900792"/>
              <a:gd name="connsiteY0" fmla="*/ 787940 h 2626468"/>
              <a:gd name="connsiteX1" fmla="*/ 3229583 w 3900792"/>
              <a:gd name="connsiteY1" fmla="*/ 2626468 h 2626468"/>
              <a:gd name="connsiteX2" fmla="*/ 3900792 w 3900792"/>
              <a:gd name="connsiteY2" fmla="*/ 0 h 2626468"/>
              <a:gd name="connsiteX3" fmla="*/ 3900792 w 3900792"/>
              <a:gd name="connsiteY3" fmla="*/ 0 h 2626468"/>
              <a:gd name="connsiteX0" fmla="*/ 0 w 3900792"/>
              <a:gd name="connsiteY0" fmla="*/ 787940 h 2738919"/>
              <a:gd name="connsiteX1" fmla="*/ 3373949 w 3900792"/>
              <a:gd name="connsiteY1" fmla="*/ 2738919 h 2738919"/>
              <a:gd name="connsiteX2" fmla="*/ 3900792 w 3900792"/>
              <a:gd name="connsiteY2" fmla="*/ 0 h 2738919"/>
              <a:gd name="connsiteX3" fmla="*/ 3900792 w 3900792"/>
              <a:gd name="connsiteY3" fmla="*/ 0 h 2738919"/>
              <a:gd name="connsiteX0" fmla="*/ 0 w 3839211"/>
              <a:gd name="connsiteY0" fmla="*/ 866711 h 2738919"/>
              <a:gd name="connsiteX1" fmla="*/ 3312368 w 3839211"/>
              <a:gd name="connsiteY1" fmla="*/ 2738919 h 2738919"/>
              <a:gd name="connsiteX2" fmla="*/ 3839211 w 3839211"/>
              <a:gd name="connsiteY2" fmla="*/ 0 h 2738919"/>
              <a:gd name="connsiteX3" fmla="*/ 3839211 w 3839211"/>
              <a:gd name="connsiteY3" fmla="*/ 0 h 2738919"/>
            </a:gdLst>
            <a:ahLst/>
            <a:cxnLst>
              <a:cxn ang="0">
                <a:pos x="connsiteX0" y="connsiteY0"/>
              </a:cxn>
              <a:cxn ang="0">
                <a:pos x="connsiteX1" y="connsiteY1"/>
              </a:cxn>
              <a:cxn ang="0">
                <a:pos x="connsiteX2" y="connsiteY2"/>
              </a:cxn>
              <a:cxn ang="0">
                <a:pos x="connsiteX3" y="connsiteY3"/>
              </a:cxn>
            </a:cxnLst>
            <a:rect l="l" t="t" r="r" b="b"/>
            <a:pathLst>
              <a:path w="3839211" h="2738919">
                <a:moveTo>
                  <a:pt x="0" y="866711"/>
                </a:moveTo>
                <a:lnTo>
                  <a:pt x="3312368" y="2738919"/>
                </a:lnTo>
                <a:lnTo>
                  <a:pt x="3839211" y="0"/>
                </a:lnTo>
                <a:lnTo>
                  <a:pt x="3839211" y="0"/>
                </a:lnTo>
              </a:path>
            </a:pathLst>
          </a:custGeom>
          <a:ln w="38100">
            <a:solidFill>
              <a:srgbClr val="FFCC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46" name="Volný tvar 45"/>
          <p:cNvSpPr/>
          <p:nvPr/>
        </p:nvSpPr>
        <p:spPr>
          <a:xfrm>
            <a:off x="2441643" y="2393004"/>
            <a:ext cx="5593404" cy="3112851"/>
          </a:xfrm>
          <a:custGeom>
            <a:avLst/>
            <a:gdLst>
              <a:gd name="connsiteX0" fmla="*/ 0 w 5593404"/>
              <a:gd name="connsiteY0" fmla="*/ 1157592 h 3112851"/>
              <a:gd name="connsiteX1" fmla="*/ 3472774 w 5593404"/>
              <a:gd name="connsiteY1" fmla="*/ 3112851 h 3112851"/>
              <a:gd name="connsiteX2" fmla="*/ 5593404 w 5593404"/>
              <a:gd name="connsiteY2" fmla="*/ 1303507 h 3112851"/>
              <a:gd name="connsiteX3" fmla="*/ 4406629 w 5593404"/>
              <a:gd name="connsiteY3" fmla="*/ 0 h 3112851"/>
              <a:gd name="connsiteX4" fmla="*/ 4406629 w 5593404"/>
              <a:gd name="connsiteY4" fmla="*/ 0 h 3112851"/>
              <a:gd name="connsiteX5" fmla="*/ 4406629 w 5593404"/>
              <a:gd name="connsiteY5" fmla="*/ 0 h 3112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93404" h="3112851">
                <a:moveTo>
                  <a:pt x="0" y="1157592"/>
                </a:moveTo>
                <a:lnTo>
                  <a:pt x="3472774" y="3112851"/>
                </a:lnTo>
                <a:lnTo>
                  <a:pt x="5593404" y="1303507"/>
                </a:lnTo>
                <a:lnTo>
                  <a:pt x="4406629" y="0"/>
                </a:lnTo>
                <a:lnTo>
                  <a:pt x="4406629" y="0"/>
                </a:lnTo>
                <a:lnTo>
                  <a:pt x="4406629" y="0"/>
                </a:lnTo>
              </a:path>
            </a:pathLst>
          </a:custGeom>
          <a:ln w="38100">
            <a:solidFill>
              <a:srgbClr val="00B0F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31" name="Zástupný symbol pro číslo snímku 30"/>
          <p:cNvSpPr>
            <a:spLocks noGrp="1"/>
          </p:cNvSpPr>
          <p:nvPr>
            <p:ph type="sldNum" sz="quarter" idx="12"/>
          </p:nvPr>
        </p:nvSpPr>
        <p:spPr/>
        <p:txBody>
          <a:bodyPr/>
          <a:lstStyle/>
          <a:p>
            <a:pPr>
              <a:defRPr/>
            </a:pPr>
            <a:fld id="{81494967-73EE-4A75-A827-47B02327E019}" type="slidenum">
              <a:rPr lang="en-US" altLang="en-US" smtClean="0"/>
              <a:pPr>
                <a:defRPr/>
              </a:pPr>
              <a:t>22</a:t>
            </a:fld>
            <a:endParaRPr lang="en-US" altLang="en-US"/>
          </a:p>
        </p:txBody>
      </p:sp>
      <p:sp>
        <p:nvSpPr>
          <p:cNvPr id="34" name="Zástupný symbol pro zápatí 33"/>
          <p:cNvSpPr>
            <a:spLocks noGrp="1"/>
          </p:cNvSpPr>
          <p:nvPr>
            <p:ph type="ftr" sz="quarter" idx="11"/>
          </p:nvPr>
        </p:nvSpPr>
        <p:spPr/>
        <p:txBody>
          <a:bodyPr/>
          <a:lstStyle/>
          <a:p>
            <a:pPr>
              <a:defRPr/>
            </a:pPr>
            <a:r>
              <a:rPr lang="en-US" altLang="en-US" smtClean="0"/>
              <a:t>Course: Recent Advances in Light Transport Simulation</a:t>
            </a:r>
            <a:br>
              <a:rPr lang="en-US" altLang="en-US" smtClean="0"/>
            </a:br>
            <a:r>
              <a:rPr lang="en-US" altLang="en-US" i="1" smtClean="0"/>
              <a:t>Jaroslav Křivánek</a:t>
            </a:r>
            <a:r>
              <a:rPr lang="en-US" altLang="en-US" b="1" smtClean="0"/>
              <a:t> </a:t>
            </a:r>
            <a:r>
              <a:rPr lang="en-US" altLang="en-US" smtClean="0"/>
              <a:t>- Path Integral Formulation of Light Transport</a:t>
            </a:r>
            <a:endParaRPr lang="en-US" alt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fade">
                                      <p:cBhvr>
                                        <p:cTn id="11" dur="500"/>
                                        <p:tgtEl>
                                          <p:spTgt spid="37"/>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ipe(left)">
                                      <p:cBhvr>
                                        <p:cTn id="16" dur="500"/>
                                        <p:tgtEl>
                                          <p:spTgt spid="13"/>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fade">
                                      <p:cBhvr>
                                        <p:cTn id="20" dur="500"/>
                                        <p:tgtEl>
                                          <p:spTgt spid="16"/>
                                        </p:tgtEl>
                                      </p:cBhvr>
                                    </p:animEffect>
                                  </p:childTnLst>
                                </p:cTn>
                              </p:par>
                            </p:childTnLst>
                          </p:cTn>
                        </p:par>
                        <p:par>
                          <p:cTn id="21" fill="hold">
                            <p:stCondLst>
                              <p:cond delay="1000"/>
                            </p:stCondLst>
                            <p:childTnLst>
                              <p:par>
                                <p:cTn id="22" presetID="10" presetClass="entr" presetSubtype="0" fill="hold" grpId="0" nodeType="afterEffect">
                                  <p:stCondLst>
                                    <p:cond delay="0"/>
                                  </p:stCondLst>
                                  <p:childTnLst>
                                    <p:set>
                                      <p:cBhvr>
                                        <p:cTn id="23" dur="1" fill="hold">
                                          <p:stCondLst>
                                            <p:cond delay="0"/>
                                          </p:stCondLst>
                                        </p:cTn>
                                        <p:tgtEl>
                                          <p:spTgt spid="38"/>
                                        </p:tgtEl>
                                        <p:attrNameLst>
                                          <p:attrName>style.visibility</p:attrName>
                                        </p:attrNameLst>
                                      </p:cBhvr>
                                      <p:to>
                                        <p:strVal val="visible"/>
                                      </p:to>
                                    </p:set>
                                    <p:animEffect transition="in" filter="fade">
                                      <p:cBhvr>
                                        <p:cTn id="24" dur="500"/>
                                        <p:tgtEl>
                                          <p:spTgt spid="3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500"/>
                                        <p:tgtEl>
                                          <p:spTgt spid="17"/>
                                        </p:tgtEl>
                                      </p:cBhvr>
                                    </p:animEffect>
                                  </p:childTnLst>
                                </p:cTn>
                              </p:par>
                            </p:childTnLst>
                          </p:cTn>
                        </p:par>
                        <p:par>
                          <p:cTn id="30" fill="hold">
                            <p:stCondLst>
                              <p:cond delay="500"/>
                            </p:stCondLst>
                            <p:childTnLst>
                              <p:par>
                                <p:cTn id="31" presetID="10" presetClass="entr" presetSubtype="0" fill="hold" grpId="0" nodeType="afterEffect">
                                  <p:stCondLst>
                                    <p:cond delay="0"/>
                                  </p:stCondLst>
                                  <p:childTnLst>
                                    <p:set>
                                      <p:cBhvr>
                                        <p:cTn id="32" dur="1" fill="hold">
                                          <p:stCondLst>
                                            <p:cond delay="0"/>
                                          </p:stCondLst>
                                        </p:cTn>
                                        <p:tgtEl>
                                          <p:spTgt spid="39"/>
                                        </p:tgtEl>
                                        <p:attrNameLst>
                                          <p:attrName>style.visibility</p:attrName>
                                        </p:attrNameLst>
                                      </p:cBhvr>
                                      <p:to>
                                        <p:strVal val="visible"/>
                                      </p:to>
                                    </p:set>
                                    <p:animEffect transition="in" filter="fade">
                                      <p:cBhvr>
                                        <p:cTn id="33" dur="500"/>
                                        <p:tgtEl>
                                          <p:spTgt spid="39"/>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wipe(down)">
                                      <p:cBhvr>
                                        <p:cTn id="38" dur="500"/>
                                        <p:tgtEl>
                                          <p:spTgt spid="18"/>
                                        </p:tgtEl>
                                      </p:cBhvr>
                                    </p:animEffect>
                                  </p:childTnLst>
                                </p:cTn>
                              </p:par>
                            </p:childTnLst>
                          </p:cTn>
                        </p:par>
                        <p:par>
                          <p:cTn id="39" fill="hold">
                            <p:stCondLst>
                              <p:cond delay="500"/>
                            </p:stCondLst>
                            <p:childTnLst>
                              <p:par>
                                <p:cTn id="40" presetID="10" presetClass="entr" presetSubtype="0" fill="hold" grpId="0" nodeType="afterEffect">
                                  <p:stCondLst>
                                    <p:cond delay="0"/>
                                  </p:stCondLst>
                                  <p:childTnLst>
                                    <p:set>
                                      <p:cBhvr>
                                        <p:cTn id="41" dur="1" fill="hold">
                                          <p:stCondLst>
                                            <p:cond delay="0"/>
                                          </p:stCondLst>
                                        </p:cTn>
                                        <p:tgtEl>
                                          <p:spTgt spid="42"/>
                                        </p:tgtEl>
                                        <p:attrNameLst>
                                          <p:attrName>style.visibility</p:attrName>
                                        </p:attrNameLst>
                                      </p:cBhvr>
                                      <p:to>
                                        <p:strVal val="visible"/>
                                      </p:to>
                                    </p:set>
                                    <p:animEffect transition="in" filter="fade">
                                      <p:cBhvr>
                                        <p:cTn id="42" dur="500"/>
                                        <p:tgtEl>
                                          <p:spTgt spid="4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5"/>
                                        </p:tgtEl>
                                        <p:attrNameLst>
                                          <p:attrName>style.visibility</p:attrName>
                                        </p:attrNameLst>
                                      </p:cBhvr>
                                      <p:to>
                                        <p:strVal val="visible"/>
                                      </p:to>
                                    </p:set>
                                    <p:animEffect transition="in" filter="fade">
                                      <p:cBhvr>
                                        <p:cTn id="47" dur="500"/>
                                        <p:tgtEl>
                                          <p:spTgt spid="45"/>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wipe(down)">
                                      <p:cBhvr>
                                        <p:cTn id="52" dur="500"/>
                                        <p:tgtEl>
                                          <p:spTgt spid="22"/>
                                        </p:tgtEl>
                                      </p:cBhvr>
                                    </p:animEffect>
                                  </p:childTnLst>
                                </p:cTn>
                              </p:par>
                            </p:childTnLst>
                          </p:cTn>
                        </p:par>
                        <p:par>
                          <p:cTn id="53" fill="hold">
                            <p:stCondLst>
                              <p:cond delay="500"/>
                            </p:stCondLst>
                            <p:childTnLst>
                              <p:par>
                                <p:cTn id="54" presetID="10" presetClass="entr" presetSubtype="0" fill="hold" grpId="0" nodeType="afterEffect">
                                  <p:stCondLst>
                                    <p:cond delay="0"/>
                                  </p:stCondLst>
                                  <p:childTnLst>
                                    <p:set>
                                      <p:cBhvr>
                                        <p:cTn id="55" dur="1" fill="hold">
                                          <p:stCondLst>
                                            <p:cond delay="0"/>
                                          </p:stCondLst>
                                        </p:cTn>
                                        <p:tgtEl>
                                          <p:spTgt spid="25"/>
                                        </p:tgtEl>
                                        <p:attrNameLst>
                                          <p:attrName>style.visibility</p:attrName>
                                        </p:attrNameLst>
                                      </p:cBhvr>
                                      <p:to>
                                        <p:strVal val="visible"/>
                                      </p:to>
                                    </p:set>
                                    <p:animEffect transition="in" filter="fade">
                                      <p:cBhvr>
                                        <p:cTn id="56" dur="500"/>
                                        <p:tgtEl>
                                          <p:spTgt spid="25"/>
                                        </p:tgtEl>
                                      </p:cBhvr>
                                    </p:animEffect>
                                  </p:childTnLst>
                                </p:cTn>
                              </p:par>
                            </p:childTnLst>
                          </p:cTn>
                        </p:par>
                        <p:par>
                          <p:cTn id="57" fill="hold">
                            <p:stCondLst>
                              <p:cond delay="1000"/>
                            </p:stCondLst>
                            <p:childTnLst>
                              <p:par>
                                <p:cTn id="58" presetID="10" presetClass="entr" presetSubtype="0" fill="hold" grpId="0" nodeType="afterEffect">
                                  <p:stCondLst>
                                    <p:cond delay="0"/>
                                  </p:stCondLst>
                                  <p:childTnLst>
                                    <p:set>
                                      <p:cBhvr>
                                        <p:cTn id="59" dur="1" fill="hold">
                                          <p:stCondLst>
                                            <p:cond delay="0"/>
                                          </p:stCondLst>
                                        </p:cTn>
                                        <p:tgtEl>
                                          <p:spTgt spid="43"/>
                                        </p:tgtEl>
                                        <p:attrNameLst>
                                          <p:attrName>style.visibility</p:attrName>
                                        </p:attrNameLst>
                                      </p:cBhvr>
                                      <p:to>
                                        <p:strVal val="visible"/>
                                      </p:to>
                                    </p:set>
                                    <p:animEffect transition="in" filter="fade">
                                      <p:cBhvr>
                                        <p:cTn id="60" dur="500"/>
                                        <p:tgtEl>
                                          <p:spTgt spid="43"/>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nodeType="clickEffect">
                                  <p:stCondLst>
                                    <p:cond delay="0"/>
                                  </p:stCondLst>
                                  <p:childTnLst>
                                    <p:set>
                                      <p:cBhvr>
                                        <p:cTn id="64" dur="1" fill="hold">
                                          <p:stCondLst>
                                            <p:cond delay="0"/>
                                          </p:stCondLst>
                                        </p:cTn>
                                        <p:tgtEl>
                                          <p:spTgt spid="30"/>
                                        </p:tgtEl>
                                        <p:attrNameLst>
                                          <p:attrName>style.visibility</p:attrName>
                                        </p:attrNameLst>
                                      </p:cBhvr>
                                      <p:to>
                                        <p:strVal val="visible"/>
                                      </p:to>
                                    </p:set>
                                    <p:animEffect transition="in" filter="wipe(down)">
                                      <p:cBhvr>
                                        <p:cTn id="65" dur="500"/>
                                        <p:tgtEl>
                                          <p:spTgt spid="30"/>
                                        </p:tgtEl>
                                      </p:cBhvr>
                                    </p:animEffect>
                                  </p:childTnLst>
                                </p:cTn>
                              </p:par>
                            </p:childTnLst>
                          </p:cTn>
                        </p:par>
                        <p:par>
                          <p:cTn id="66" fill="hold">
                            <p:stCondLst>
                              <p:cond delay="500"/>
                            </p:stCondLst>
                            <p:childTnLst>
                              <p:par>
                                <p:cTn id="67" presetID="10" presetClass="entr" presetSubtype="0" fill="hold" grpId="0" nodeType="afterEffect">
                                  <p:stCondLst>
                                    <p:cond delay="0"/>
                                  </p:stCondLst>
                                  <p:childTnLst>
                                    <p:set>
                                      <p:cBhvr>
                                        <p:cTn id="68" dur="1" fill="hold">
                                          <p:stCondLst>
                                            <p:cond delay="0"/>
                                          </p:stCondLst>
                                        </p:cTn>
                                        <p:tgtEl>
                                          <p:spTgt spid="29"/>
                                        </p:tgtEl>
                                        <p:attrNameLst>
                                          <p:attrName>style.visibility</p:attrName>
                                        </p:attrNameLst>
                                      </p:cBhvr>
                                      <p:to>
                                        <p:strVal val="visible"/>
                                      </p:to>
                                    </p:set>
                                    <p:animEffect transition="in" filter="fade">
                                      <p:cBhvr>
                                        <p:cTn id="69" dur="500"/>
                                        <p:tgtEl>
                                          <p:spTgt spid="29"/>
                                        </p:tgtEl>
                                      </p:cBhvr>
                                    </p:animEffect>
                                  </p:childTnLst>
                                </p:cTn>
                              </p:par>
                            </p:childTnLst>
                          </p:cTn>
                        </p:par>
                        <p:par>
                          <p:cTn id="70" fill="hold">
                            <p:stCondLst>
                              <p:cond delay="1000"/>
                            </p:stCondLst>
                            <p:childTnLst>
                              <p:par>
                                <p:cTn id="71" presetID="10" presetClass="entr" presetSubtype="0" fill="hold" grpId="0" nodeType="afterEffect">
                                  <p:stCondLst>
                                    <p:cond delay="0"/>
                                  </p:stCondLst>
                                  <p:childTnLst>
                                    <p:set>
                                      <p:cBhvr>
                                        <p:cTn id="72" dur="1" fill="hold">
                                          <p:stCondLst>
                                            <p:cond delay="0"/>
                                          </p:stCondLst>
                                        </p:cTn>
                                        <p:tgtEl>
                                          <p:spTgt spid="44"/>
                                        </p:tgtEl>
                                        <p:attrNameLst>
                                          <p:attrName>style.visibility</p:attrName>
                                        </p:attrNameLst>
                                      </p:cBhvr>
                                      <p:to>
                                        <p:strVal val="visible"/>
                                      </p:to>
                                    </p:set>
                                    <p:animEffect transition="in" filter="fade">
                                      <p:cBhvr>
                                        <p:cTn id="73" dur="500"/>
                                        <p:tgtEl>
                                          <p:spTgt spid="44"/>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46"/>
                                        </p:tgtEl>
                                        <p:attrNameLst>
                                          <p:attrName>style.visibility</p:attrName>
                                        </p:attrNameLst>
                                      </p:cBhvr>
                                      <p:to>
                                        <p:strVal val="visible"/>
                                      </p:to>
                                    </p:set>
                                    <p:animEffect transition="in" filter="fade">
                                      <p:cBhvr>
                                        <p:cTn id="78"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P spid="17" grpId="0" animBg="1"/>
      <p:bldP spid="29" grpId="0" animBg="1"/>
      <p:bldP spid="25" grpId="0" animBg="1"/>
      <p:bldP spid="37" grpId="0" animBg="1"/>
      <p:bldP spid="38" grpId="0" animBg="1"/>
      <p:bldP spid="39" grpId="0" animBg="1"/>
      <p:bldP spid="42" grpId="0" animBg="1"/>
      <p:bldP spid="43" grpId="0" animBg="1"/>
      <p:bldP spid="44" grpId="0" animBg="1"/>
      <p:bldP spid="45" grpId="0" animBg="1"/>
      <p:bldP spid="4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Use of local path sampling</a:t>
            </a:r>
            <a:endParaRPr lang="cs-CZ" dirty="0"/>
          </a:p>
        </p:txBody>
      </p:sp>
      <p:sp>
        <p:nvSpPr>
          <p:cNvPr id="3" name="Zástupný symbol pro obsah 2"/>
          <p:cNvSpPr>
            <a:spLocks noGrp="1"/>
          </p:cNvSpPr>
          <p:nvPr>
            <p:ph idx="1"/>
          </p:nvPr>
        </p:nvSpPr>
        <p:spPr/>
        <p:txBody>
          <a:bodyPr/>
          <a:lstStyle/>
          <a:p>
            <a:endParaRPr lang="cs-CZ" dirty="0"/>
          </a:p>
        </p:txBody>
      </p:sp>
      <p:grpSp>
        <p:nvGrpSpPr>
          <p:cNvPr id="20" name="Skupina 19"/>
          <p:cNvGrpSpPr/>
          <p:nvPr/>
        </p:nvGrpSpPr>
        <p:grpSpPr>
          <a:xfrm>
            <a:off x="35496" y="3023343"/>
            <a:ext cx="2521406" cy="1828800"/>
            <a:chOff x="2493350" y="2161456"/>
            <a:chExt cx="5956738" cy="4320480"/>
          </a:xfrm>
        </p:grpSpPr>
        <p:grpSp>
          <p:nvGrpSpPr>
            <p:cNvPr id="5" name="Skupina 36"/>
            <p:cNvGrpSpPr/>
            <p:nvPr/>
          </p:nvGrpSpPr>
          <p:grpSpPr>
            <a:xfrm>
              <a:off x="4561656" y="2161456"/>
              <a:ext cx="3888432" cy="4320480"/>
              <a:chOff x="2285833" y="1743075"/>
              <a:chExt cx="4364279" cy="4819650"/>
            </a:xfr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a:effectLst/>
          </p:grpSpPr>
          <p:sp>
            <p:nvSpPr>
              <p:cNvPr id="6" name="Volný tvar 5"/>
              <p:cNvSpPr/>
              <p:nvPr/>
            </p:nvSpPr>
            <p:spPr>
              <a:xfrm>
                <a:off x="2285833" y="1743740"/>
                <a:ext cx="4359515" cy="1073888"/>
              </a:xfrm>
              <a:custGeom>
                <a:avLst/>
                <a:gdLst>
                  <a:gd name="connsiteX0" fmla="*/ 0 w 4338084"/>
                  <a:gd name="connsiteY0" fmla="*/ 191386 h 1073888"/>
                  <a:gd name="connsiteX1" fmla="*/ 4338084 w 4338084"/>
                  <a:gd name="connsiteY1" fmla="*/ 0 h 1073888"/>
                  <a:gd name="connsiteX2" fmla="*/ 3391786 w 4338084"/>
                  <a:gd name="connsiteY2" fmla="*/ 104199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1786 w 4338084"/>
                  <a:gd name="connsiteY2" fmla="*/ 106104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4167 w 4338084"/>
                  <a:gd name="connsiteY2" fmla="*/ 1061040 h 1073888"/>
                  <a:gd name="connsiteX3" fmla="*/ 946298 w 4338084"/>
                  <a:gd name="connsiteY3" fmla="*/ 1073888 h 1073888"/>
                  <a:gd name="connsiteX4" fmla="*/ 0 w 4338084"/>
                  <a:gd name="connsiteY4" fmla="*/ 191386 h 1073888"/>
                  <a:gd name="connsiteX0" fmla="*/ 0 w 4359515"/>
                  <a:gd name="connsiteY0" fmla="*/ 191386 h 1073888"/>
                  <a:gd name="connsiteX1" fmla="*/ 4359515 w 4359515"/>
                  <a:gd name="connsiteY1" fmla="*/ 0 h 1073888"/>
                  <a:gd name="connsiteX2" fmla="*/ 3415598 w 4359515"/>
                  <a:gd name="connsiteY2" fmla="*/ 1061040 h 1073888"/>
                  <a:gd name="connsiteX3" fmla="*/ 967729 w 4359515"/>
                  <a:gd name="connsiteY3" fmla="*/ 1073888 h 1073888"/>
                  <a:gd name="connsiteX4" fmla="*/ 0 w 4359515"/>
                  <a:gd name="connsiteY4" fmla="*/ 191386 h 107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515" h="1073888">
                    <a:moveTo>
                      <a:pt x="0" y="191386"/>
                    </a:moveTo>
                    <a:lnTo>
                      <a:pt x="4359515" y="0"/>
                    </a:lnTo>
                    <a:lnTo>
                      <a:pt x="3415598" y="1061040"/>
                    </a:lnTo>
                    <a:lnTo>
                      <a:pt x="967729" y="1073888"/>
                    </a:lnTo>
                    <a:lnTo>
                      <a:pt x="0" y="191386"/>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Volný tvar 6"/>
              <p:cNvSpPr/>
              <p:nvPr/>
            </p:nvSpPr>
            <p:spPr>
              <a:xfrm>
                <a:off x="2286000" y="1935126"/>
                <a:ext cx="968836" cy="4114800"/>
              </a:xfrm>
              <a:custGeom>
                <a:avLst/>
                <a:gdLst>
                  <a:gd name="connsiteX0" fmla="*/ 10633 w 956930"/>
                  <a:gd name="connsiteY0" fmla="*/ 4114800 h 4114800"/>
                  <a:gd name="connsiteX1" fmla="*/ 946298 w 956930"/>
                  <a:gd name="connsiteY1" fmla="*/ 3285460 h 4114800"/>
                  <a:gd name="connsiteX2" fmla="*/ 956930 w 956930"/>
                  <a:gd name="connsiteY2" fmla="*/ 893134 h 4114800"/>
                  <a:gd name="connsiteX3" fmla="*/ 0 w 956930"/>
                  <a:gd name="connsiteY3" fmla="*/ 0 h 4114800"/>
                  <a:gd name="connsiteX4" fmla="*/ 10633 w 956930"/>
                  <a:gd name="connsiteY4" fmla="*/ 4114800 h 4114800"/>
                  <a:gd name="connsiteX0" fmla="*/ 10633 w 968836"/>
                  <a:gd name="connsiteY0" fmla="*/ 4114800 h 4114800"/>
                  <a:gd name="connsiteX1" fmla="*/ 946298 w 968836"/>
                  <a:gd name="connsiteY1" fmla="*/ 3285460 h 4114800"/>
                  <a:gd name="connsiteX2" fmla="*/ 968836 w 968836"/>
                  <a:gd name="connsiteY2" fmla="*/ 883609 h 4114800"/>
                  <a:gd name="connsiteX3" fmla="*/ 0 w 968836"/>
                  <a:gd name="connsiteY3" fmla="*/ 0 h 4114800"/>
                  <a:gd name="connsiteX4" fmla="*/ 10633 w 968836"/>
                  <a:gd name="connsiteY4" fmla="*/ 4114800 h 4114800"/>
                  <a:gd name="connsiteX0" fmla="*/ 10633 w 968836"/>
                  <a:gd name="connsiteY0" fmla="*/ 4114800 h 4114800"/>
                  <a:gd name="connsiteX1" fmla="*/ 932010 w 968836"/>
                  <a:gd name="connsiteY1" fmla="*/ 3306891 h 4114800"/>
                  <a:gd name="connsiteX2" fmla="*/ 968836 w 968836"/>
                  <a:gd name="connsiteY2" fmla="*/ 883609 h 4114800"/>
                  <a:gd name="connsiteX3" fmla="*/ 0 w 968836"/>
                  <a:gd name="connsiteY3" fmla="*/ 0 h 4114800"/>
                  <a:gd name="connsiteX4" fmla="*/ 10633 w 968836"/>
                  <a:gd name="connsiteY4" fmla="*/ 4114800 h 411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836" h="4114800">
                    <a:moveTo>
                      <a:pt x="10633" y="4114800"/>
                    </a:moveTo>
                    <a:lnTo>
                      <a:pt x="932010" y="3306891"/>
                    </a:lnTo>
                    <a:lnTo>
                      <a:pt x="968836" y="883609"/>
                    </a:lnTo>
                    <a:lnTo>
                      <a:pt x="0" y="0"/>
                    </a:lnTo>
                    <a:cubicBezTo>
                      <a:pt x="3544" y="1371600"/>
                      <a:pt x="7089" y="2743200"/>
                      <a:pt x="10633" y="4114800"/>
                    </a:cubicBez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Volný tvar 7"/>
              <p:cNvSpPr/>
              <p:nvPr/>
            </p:nvSpPr>
            <p:spPr>
              <a:xfrm>
                <a:off x="2296633" y="5238254"/>
                <a:ext cx="4353479" cy="1320927"/>
              </a:xfrm>
              <a:custGeom>
                <a:avLst/>
                <a:gdLst>
                  <a:gd name="connsiteX0" fmla="*/ 0 w 4348716"/>
                  <a:gd name="connsiteY0" fmla="*/ 861238 h 1360968"/>
                  <a:gd name="connsiteX1" fmla="*/ 4348716 w 4348716"/>
                  <a:gd name="connsiteY1" fmla="*/ 1360968 h 1360968"/>
                  <a:gd name="connsiteX2" fmla="*/ 3370520 w 4348716"/>
                  <a:gd name="connsiteY2" fmla="*/ 202019 h 1360968"/>
                  <a:gd name="connsiteX3" fmla="*/ 1010093 w 4348716"/>
                  <a:gd name="connsiteY3" fmla="*/ 0 h 1360968"/>
                  <a:gd name="connsiteX4" fmla="*/ 0 w 4348716"/>
                  <a:gd name="connsiteY4" fmla="*/ 861238 h 1360968"/>
                  <a:gd name="connsiteX0" fmla="*/ 0 w 4348716"/>
                  <a:gd name="connsiteY0" fmla="*/ 820726 h 1320456"/>
                  <a:gd name="connsiteX1" fmla="*/ 4348716 w 4348716"/>
                  <a:gd name="connsiteY1" fmla="*/ 1320456 h 1320456"/>
                  <a:gd name="connsiteX2" fmla="*/ 3370520 w 4348716"/>
                  <a:gd name="connsiteY2" fmla="*/ 161507 h 1320456"/>
                  <a:gd name="connsiteX3" fmla="*/ 979223 w 4348716"/>
                  <a:gd name="connsiteY3" fmla="*/ 0 h 1320456"/>
                  <a:gd name="connsiteX4" fmla="*/ 0 w 4348716"/>
                  <a:gd name="connsiteY4" fmla="*/ 820726 h 1320456"/>
                  <a:gd name="connsiteX0" fmla="*/ 0 w 4348716"/>
                  <a:gd name="connsiteY0" fmla="*/ 807146 h 1306876"/>
                  <a:gd name="connsiteX1" fmla="*/ 4348716 w 4348716"/>
                  <a:gd name="connsiteY1" fmla="*/ 1306876 h 1306876"/>
                  <a:gd name="connsiteX2" fmla="*/ 3370520 w 4348716"/>
                  <a:gd name="connsiteY2" fmla="*/ 147927 h 1306876"/>
                  <a:gd name="connsiteX3" fmla="*/ 943009 w 4348716"/>
                  <a:gd name="connsiteY3" fmla="*/ 0 h 1306876"/>
                  <a:gd name="connsiteX4" fmla="*/ 0 w 4348716"/>
                  <a:gd name="connsiteY4" fmla="*/ 807146 h 1306876"/>
                  <a:gd name="connsiteX0" fmla="*/ 0 w 4348716"/>
                  <a:gd name="connsiteY0" fmla="*/ 703031 h 1202761"/>
                  <a:gd name="connsiteX1" fmla="*/ 4348716 w 4348716"/>
                  <a:gd name="connsiteY1" fmla="*/ 1202761 h 1202761"/>
                  <a:gd name="connsiteX2" fmla="*/ 3370520 w 4348716"/>
                  <a:gd name="connsiteY2" fmla="*/ 43812 h 1202761"/>
                  <a:gd name="connsiteX3" fmla="*/ 1164819 w 4348716"/>
                  <a:gd name="connsiteY3" fmla="*/ 0 h 1202761"/>
                  <a:gd name="connsiteX4" fmla="*/ 0 w 4348716"/>
                  <a:gd name="connsiteY4" fmla="*/ 703031 h 1202761"/>
                  <a:gd name="connsiteX0" fmla="*/ 0 w 4348716"/>
                  <a:gd name="connsiteY0" fmla="*/ 811672 h 1311402"/>
                  <a:gd name="connsiteX1" fmla="*/ 4348716 w 4348716"/>
                  <a:gd name="connsiteY1" fmla="*/ 1311402 h 1311402"/>
                  <a:gd name="connsiteX2" fmla="*/ 3370520 w 4348716"/>
                  <a:gd name="connsiteY2" fmla="*/ 152453 h 1311402"/>
                  <a:gd name="connsiteX3" fmla="*/ 920375 w 4348716"/>
                  <a:gd name="connsiteY3" fmla="*/ 0 h 1311402"/>
                  <a:gd name="connsiteX4" fmla="*/ 0 w 4348716"/>
                  <a:gd name="connsiteY4" fmla="*/ 811672 h 1311402"/>
                  <a:gd name="connsiteX0" fmla="*/ 0 w 4358241"/>
                  <a:gd name="connsiteY0" fmla="*/ 811672 h 1325689"/>
                  <a:gd name="connsiteX1" fmla="*/ 4358241 w 4358241"/>
                  <a:gd name="connsiteY1" fmla="*/ 1325689 h 1325689"/>
                  <a:gd name="connsiteX2" fmla="*/ 3370520 w 4358241"/>
                  <a:gd name="connsiteY2" fmla="*/ 152453 h 1325689"/>
                  <a:gd name="connsiteX3" fmla="*/ 920375 w 4358241"/>
                  <a:gd name="connsiteY3" fmla="*/ 0 h 1325689"/>
                  <a:gd name="connsiteX4" fmla="*/ 0 w 4358241"/>
                  <a:gd name="connsiteY4" fmla="*/ 811672 h 1325689"/>
                  <a:gd name="connsiteX0" fmla="*/ 0 w 4353479"/>
                  <a:gd name="connsiteY0" fmla="*/ 811672 h 1320927"/>
                  <a:gd name="connsiteX1" fmla="*/ 4353479 w 4353479"/>
                  <a:gd name="connsiteY1" fmla="*/ 1320927 h 1320927"/>
                  <a:gd name="connsiteX2" fmla="*/ 3370520 w 4353479"/>
                  <a:gd name="connsiteY2" fmla="*/ 152453 h 1320927"/>
                  <a:gd name="connsiteX3" fmla="*/ 920375 w 4353479"/>
                  <a:gd name="connsiteY3" fmla="*/ 0 h 1320927"/>
                  <a:gd name="connsiteX4" fmla="*/ 0 w 4353479"/>
                  <a:gd name="connsiteY4" fmla="*/ 811672 h 1320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3479" h="1320927">
                    <a:moveTo>
                      <a:pt x="0" y="811672"/>
                    </a:moveTo>
                    <a:lnTo>
                      <a:pt x="4353479" y="1320927"/>
                    </a:lnTo>
                    <a:lnTo>
                      <a:pt x="3370520" y="152453"/>
                    </a:lnTo>
                    <a:lnTo>
                      <a:pt x="920375" y="0"/>
                    </a:lnTo>
                    <a:lnTo>
                      <a:pt x="0" y="81167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Volný tvar 8"/>
              <p:cNvSpPr/>
              <p:nvPr/>
            </p:nvSpPr>
            <p:spPr>
              <a:xfrm>
                <a:off x="5667375" y="1743075"/>
                <a:ext cx="981075" cy="4819650"/>
              </a:xfrm>
              <a:custGeom>
                <a:avLst/>
                <a:gdLst>
                  <a:gd name="connsiteX0" fmla="*/ 981075 w 981075"/>
                  <a:gd name="connsiteY0" fmla="*/ 4819650 h 4819650"/>
                  <a:gd name="connsiteX1" fmla="*/ 981075 w 981075"/>
                  <a:gd name="connsiteY1" fmla="*/ 0 h 4819650"/>
                  <a:gd name="connsiteX2" fmla="*/ 28575 w 981075"/>
                  <a:gd name="connsiteY2" fmla="*/ 1066800 h 4819650"/>
                  <a:gd name="connsiteX3" fmla="*/ 0 w 981075"/>
                  <a:gd name="connsiteY3" fmla="*/ 3648075 h 4819650"/>
                  <a:gd name="connsiteX4" fmla="*/ 981075 w 981075"/>
                  <a:gd name="connsiteY4" fmla="*/ 4819650 h 4819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1075" h="4819650">
                    <a:moveTo>
                      <a:pt x="981075" y="4819650"/>
                    </a:moveTo>
                    <a:lnTo>
                      <a:pt x="981075" y="0"/>
                    </a:lnTo>
                    <a:lnTo>
                      <a:pt x="28575" y="1066800"/>
                    </a:lnTo>
                    <a:lnTo>
                      <a:pt x="0" y="3648075"/>
                    </a:lnTo>
                    <a:lnTo>
                      <a:pt x="981075" y="4819650"/>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Volný tvar 9"/>
              <p:cNvSpPr/>
              <p:nvPr/>
            </p:nvSpPr>
            <p:spPr>
              <a:xfrm>
                <a:off x="3219450" y="2807866"/>
                <a:ext cx="2476897" cy="2583284"/>
              </a:xfrm>
              <a:custGeom>
                <a:avLst/>
                <a:gdLst>
                  <a:gd name="connsiteX0" fmla="*/ 9525 w 2457450"/>
                  <a:gd name="connsiteY0" fmla="*/ 19050 h 2590800"/>
                  <a:gd name="connsiteX1" fmla="*/ 2457450 w 2457450"/>
                  <a:gd name="connsiteY1" fmla="*/ 0 h 2590800"/>
                  <a:gd name="connsiteX2" fmla="*/ 2428875 w 2457450"/>
                  <a:gd name="connsiteY2" fmla="*/ 2590800 h 2590800"/>
                  <a:gd name="connsiteX3" fmla="*/ 0 w 2457450"/>
                  <a:gd name="connsiteY3" fmla="*/ 2447925 h 2590800"/>
                  <a:gd name="connsiteX4" fmla="*/ 9525 w 2457450"/>
                  <a:gd name="connsiteY4" fmla="*/ 19050 h 2590800"/>
                  <a:gd name="connsiteX0" fmla="*/ 9525 w 2457847"/>
                  <a:gd name="connsiteY0" fmla="*/ 11534 h 2583284"/>
                  <a:gd name="connsiteX1" fmla="*/ 2457847 w 2457847"/>
                  <a:gd name="connsiteY1" fmla="*/ 0 h 2583284"/>
                  <a:gd name="connsiteX2" fmla="*/ 2428875 w 2457847"/>
                  <a:gd name="connsiteY2" fmla="*/ 2583284 h 2583284"/>
                  <a:gd name="connsiteX3" fmla="*/ 0 w 2457847"/>
                  <a:gd name="connsiteY3" fmla="*/ 2440409 h 2583284"/>
                  <a:gd name="connsiteX4" fmla="*/ 9525 w 2457847"/>
                  <a:gd name="connsiteY4" fmla="*/ 11534 h 2583284"/>
                  <a:gd name="connsiteX0" fmla="*/ 50006 w 2457847"/>
                  <a:gd name="connsiteY0" fmla="*/ 13915 h 2583284"/>
                  <a:gd name="connsiteX1" fmla="*/ 2457847 w 2457847"/>
                  <a:gd name="connsiteY1" fmla="*/ 0 h 2583284"/>
                  <a:gd name="connsiteX2" fmla="*/ 2428875 w 2457847"/>
                  <a:gd name="connsiteY2" fmla="*/ 2583284 h 2583284"/>
                  <a:gd name="connsiteX3" fmla="*/ 0 w 2457847"/>
                  <a:gd name="connsiteY3" fmla="*/ 2440409 h 2583284"/>
                  <a:gd name="connsiteX4" fmla="*/ 50006 w 2457847"/>
                  <a:gd name="connsiteY4" fmla="*/ 13915 h 2583284"/>
                  <a:gd name="connsiteX0" fmla="*/ 16669 w 2457847"/>
                  <a:gd name="connsiteY0" fmla="*/ 9152 h 2583284"/>
                  <a:gd name="connsiteX1" fmla="*/ 2457847 w 2457847"/>
                  <a:gd name="connsiteY1" fmla="*/ 0 h 2583284"/>
                  <a:gd name="connsiteX2" fmla="*/ 2428875 w 2457847"/>
                  <a:gd name="connsiteY2" fmla="*/ 2583284 h 2583284"/>
                  <a:gd name="connsiteX3" fmla="*/ 0 w 2457847"/>
                  <a:gd name="connsiteY3" fmla="*/ 2440409 h 2583284"/>
                  <a:gd name="connsiteX4" fmla="*/ 16669 w 2457847"/>
                  <a:gd name="connsiteY4" fmla="*/ 9152 h 2583284"/>
                  <a:gd name="connsiteX0" fmla="*/ 35719 w 2476897"/>
                  <a:gd name="connsiteY0" fmla="*/ 9152 h 2583284"/>
                  <a:gd name="connsiteX1" fmla="*/ 2476897 w 2476897"/>
                  <a:gd name="connsiteY1" fmla="*/ 0 h 2583284"/>
                  <a:gd name="connsiteX2" fmla="*/ 2447925 w 2476897"/>
                  <a:gd name="connsiteY2" fmla="*/ 2583284 h 2583284"/>
                  <a:gd name="connsiteX3" fmla="*/ 0 w 2476897"/>
                  <a:gd name="connsiteY3" fmla="*/ 2430884 h 2583284"/>
                  <a:gd name="connsiteX4" fmla="*/ 35719 w 2476897"/>
                  <a:gd name="connsiteY4" fmla="*/ 9152 h 258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897" h="2583284">
                    <a:moveTo>
                      <a:pt x="35719" y="9152"/>
                    </a:moveTo>
                    <a:lnTo>
                      <a:pt x="2476897" y="0"/>
                    </a:lnTo>
                    <a:lnTo>
                      <a:pt x="2447925" y="2583284"/>
                    </a:lnTo>
                    <a:lnTo>
                      <a:pt x="0" y="2430884"/>
                    </a:lnTo>
                    <a:lnTo>
                      <a:pt x="35719" y="915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Volný tvar 10"/>
              <p:cNvSpPr/>
              <p:nvPr/>
            </p:nvSpPr>
            <p:spPr>
              <a:xfrm>
                <a:off x="3924300" y="2247900"/>
                <a:ext cx="1114425" cy="314325"/>
              </a:xfrm>
              <a:custGeom>
                <a:avLst/>
                <a:gdLst>
                  <a:gd name="connsiteX0" fmla="*/ 1009650 w 1114425"/>
                  <a:gd name="connsiteY0" fmla="*/ 295275 h 314325"/>
                  <a:gd name="connsiteX1" fmla="*/ 1114425 w 1114425"/>
                  <a:gd name="connsiteY1" fmla="*/ 0 h 314325"/>
                  <a:gd name="connsiteX2" fmla="*/ 0 w 1114425"/>
                  <a:gd name="connsiteY2" fmla="*/ 28575 h 314325"/>
                  <a:gd name="connsiteX3" fmla="*/ 76200 w 1114425"/>
                  <a:gd name="connsiteY3" fmla="*/ 314325 h 314325"/>
                  <a:gd name="connsiteX4" fmla="*/ 1009650 w 1114425"/>
                  <a:gd name="connsiteY4" fmla="*/ 295275 h 314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4425" h="314325">
                    <a:moveTo>
                      <a:pt x="1009650" y="295275"/>
                    </a:moveTo>
                    <a:lnTo>
                      <a:pt x="1114425" y="0"/>
                    </a:lnTo>
                    <a:lnTo>
                      <a:pt x="0" y="28575"/>
                    </a:lnTo>
                    <a:lnTo>
                      <a:pt x="76200" y="314325"/>
                    </a:lnTo>
                    <a:lnTo>
                      <a:pt x="1009650" y="295275"/>
                    </a:lnTo>
                    <a:close/>
                  </a:path>
                </a:pathLst>
              </a:custGeom>
              <a:solidFill>
                <a:schemeClr val="bg1"/>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2" name="Picture 7" descr="camera"/>
            <p:cNvPicPr>
              <a:picLocks noChangeAspect="1" noChangeArrowheads="1"/>
            </p:cNvPicPr>
            <p:nvPr/>
          </p:nvPicPr>
          <p:blipFill>
            <a:blip r:embed="rId3" cstate="print">
              <a:clrChange>
                <a:clrFrom>
                  <a:srgbClr val="000000"/>
                </a:clrFrom>
                <a:clrTo>
                  <a:srgbClr val="000000">
                    <a:alpha val="0"/>
                  </a:srgbClr>
                </a:clrTo>
              </a:clrChange>
            </a:blip>
            <a:srcRect/>
            <a:stretch>
              <a:fillRect/>
            </a:stretch>
          </p:blipFill>
          <p:spPr bwMode="auto">
            <a:xfrm>
              <a:off x="2493350" y="3433150"/>
              <a:ext cx="1199750" cy="1236452"/>
            </a:xfrm>
            <a:prstGeom prst="rect">
              <a:avLst/>
            </a:prstGeom>
            <a:noFill/>
            <a:ln w="9525">
              <a:noFill/>
              <a:miter lim="800000"/>
              <a:headEnd/>
              <a:tailEnd/>
            </a:ln>
            <a:effectLst>
              <a:outerShdw blurRad="63500" sx="102000" sy="102000" algn="ctr" rotWithShape="0">
                <a:prstClr val="black">
                  <a:alpha val="40000"/>
                </a:prstClr>
              </a:outerShdw>
            </a:effectLst>
          </p:spPr>
        </p:pic>
        <p:cxnSp>
          <p:nvCxnSpPr>
            <p:cNvPr id="13" name="Straight Arrow Connector 13"/>
            <p:cNvCxnSpPr/>
            <p:nvPr/>
          </p:nvCxnSpPr>
          <p:spPr>
            <a:xfrm flipH="1" flipV="1">
              <a:off x="3635896" y="4365104"/>
              <a:ext cx="2365921" cy="1324747"/>
            </a:xfrm>
            <a:prstGeom prst="straightConnector1">
              <a:avLst/>
            </a:prstGeom>
            <a:ln w="12700">
              <a:solidFill>
                <a:schemeClr val="tx1">
                  <a:lumMod val="65000"/>
                  <a:lumOff val="35000"/>
                </a:schemeClr>
              </a:solidFill>
              <a:headEnd type="triangle" w="med" len="med"/>
              <a:tailEnd type="non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14" name="Oval 11"/>
            <p:cNvSpPr/>
            <p:nvPr/>
          </p:nvSpPr>
          <p:spPr>
            <a:xfrm>
              <a:off x="3497816" y="4283026"/>
              <a:ext cx="130206" cy="130204"/>
            </a:xfrm>
            <a:prstGeom prst="ellipse">
              <a:avLst/>
            </a:prstGeom>
            <a:solidFill>
              <a:schemeClr val="bg2"/>
            </a:solidFill>
            <a:ln w="1905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cxnSp>
          <p:nvCxnSpPr>
            <p:cNvPr id="15" name="Straight Arrow Connector 13"/>
            <p:cNvCxnSpPr/>
            <p:nvPr/>
          </p:nvCxnSpPr>
          <p:spPr>
            <a:xfrm flipH="1">
              <a:off x="6153807" y="4105672"/>
              <a:ext cx="1864233" cy="1549068"/>
            </a:xfrm>
            <a:prstGeom prst="straightConnector1">
              <a:avLst/>
            </a:prstGeom>
            <a:ln w="12700">
              <a:solidFill>
                <a:schemeClr val="tx1">
                  <a:lumMod val="65000"/>
                  <a:lumOff val="35000"/>
                </a:schemeClr>
              </a:solidFill>
              <a:headEnd type="triangle" w="med" len="med"/>
              <a:tailEnd type="non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16" name="Oval 11"/>
            <p:cNvSpPr/>
            <p:nvPr/>
          </p:nvSpPr>
          <p:spPr>
            <a:xfrm>
              <a:off x="6793904" y="2665512"/>
              <a:ext cx="130206" cy="130204"/>
            </a:xfrm>
            <a:prstGeom prst="ellipse">
              <a:avLst/>
            </a:prstGeom>
            <a:solidFill>
              <a:schemeClr val="bg2"/>
            </a:solidFill>
            <a:ln w="1905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cxnSp>
          <p:nvCxnSpPr>
            <p:cNvPr id="17" name="Straight Arrow Connector 13"/>
            <p:cNvCxnSpPr/>
            <p:nvPr/>
          </p:nvCxnSpPr>
          <p:spPr>
            <a:xfrm>
              <a:off x="6915020" y="2792447"/>
              <a:ext cx="1102329" cy="1234160"/>
            </a:xfrm>
            <a:prstGeom prst="straightConnector1">
              <a:avLst/>
            </a:prstGeom>
            <a:ln w="12700">
              <a:solidFill>
                <a:schemeClr val="tx1">
                  <a:lumMod val="65000"/>
                  <a:lumOff val="35000"/>
                </a:schemeClr>
              </a:solidFill>
              <a:prstDash val="dash"/>
              <a:headEnd type="none" w="med" len="med"/>
              <a:tailEnd type="non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18" name="Oval 11"/>
            <p:cNvSpPr/>
            <p:nvPr/>
          </p:nvSpPr>
          <p:spPr>
            <a:xfrm>
              <a:off x="8010089" y="4001861"/>
              <a:ext cx="130206" cy="130204"/>
            </a:xfrm>
            <a:prstGeom prst="ellipse">
              <a:avLst/>
            </a:prstGeom>
            <a:solidFill>
              <a:schemeClr val="bg2"/>
            </a:solidFill>
            <a:ln w="1905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19" name="Oval 11"/>
            <p:cNvSpPr/>
            <p:nvPr/>
          </p:nvSpPr>
          <p:spPr>
            <a:xfrm>
              <a:off x="6008870" y="5641245"/>
              <a:ext cx="130206" cy="130204"/>
            </a:xfrm>
            <a:prstGeom prst="ellipse">
              <a:avLst/>
            </a:prstGeom>
            <a:solidFill>
              <a:schemeClr val="bg2"/>
            </a:solidFill>
            <a:ln w="1905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grpSp>
      <p:grpSp>
        <p:nvGrpSpPr>
          <p:cNvPr id="36" name="Skupina 35"/>
          <p:cNvGrpSpPr/>
          <p:nvPr/>
        </p:nvGrpSpPr>
        <p:grpSpPr>
          <a:xfrm>
            <a:off x="3084105" y="3023343"/>
            <a:ext cx="2544867" cy="1845817"/>
            <a:chOff x="2493350" y="2161456"/>
            <a:chExt cx="5956738" cy="4320480"/>
          </a:xfrm>
        </p:grpSpPr>
        <p:grpSp>
          <p:nvGrpSpPr>
            <p:cNvPr id="21" name="Skupina 20"/>
            <p:cNvGrpSpPr/>
            <p:nvPr/>
          </p:nvGrpSpPr>
          <p:grpSpPr>
            <a:xfrm>
              <a:off x="4561656" y="2161456"/>
              <a:ext cx="3888432" cy="4320480"/>
              <a:chOff x="2285833" y="1743075"/>
              <a:chExt cx="4364279" cy="4819650"/>
            </a:xfr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a:effectLst/>
          </p:grpSpPr>
          <p:sp>
            <p:nvSpPr>
              <p:cNvPr id="22" name="Volný tvar 21"/>
              <p:cNvSpPr/>
              <p:nvPr/>
            </p:nvSpPr>
            <p:spPr>
              <a:xfrm>
                <a:off x="2285833" y="1743740"/>
                <a:ext cx="4359515" cy="1073888"/>
              </a:xfrm>
              <a:custGeom>
                <a:avLst/>
                <a:gdLst>
                  <a:gd name="connsiteX0" fmla="*/ 0 w 4338084"/>
                  <a:gd name="connsiteY0" fmla="*/ 191386 h 1073888"/>
                  <a:gd name="connsiteX1" fmla="*/ 4338084 w 4338084"/>
                  <a:gd name="connsiteY1" fmla="*/ 0 h 1073888"/>
                  <a:gd name="connsiteX2" fmla="*/ 3391786 w 4338084"/>
                  <a:gd name="connsiteY2" fmla="*/ 104199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1786 w 4338084"/>
                  <a:gd name="connsiteY2" fmla="*/ 106104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4167 w 4338084"/>
                  <a:gd name="connsiteY2" fmla="*/ 1061040 h 1073888"/>
                  <a:gd name="connsiteX3" fmla="*/ 946298 w 4338084"/>
                  <a:gd name="connsiteY3" fmla="*/ 1073888 h 1073888"/>
                  <a:gd name="connsiteX4" fmla="*/ 0 w 4338084"/>
                  <a:gd name="connsiteY4" fmla="*/ 191386 h 1073888"/>
                  <a:gd name="connsiteX0" fmla="*/ 0 w 4359515"/>
                  <a:gd name="connsiteY0" fmla="*/ 191386 h 1073888"/>
                  <a:gd name="connsiteX1" fmla="*/ 4359515 w 4359515"/>
                  <a:gd name="connsiteY1" fmla="*/ 0 h 1073888"/>
                  <a:gd name="connsiteX2" fmla="*/ 3415598 w 4359515"/>
                  <a:gd name="connsiteY2" fmla="*/ 1061040 h 1073888"/>
                  <a:gd name="connsiteX3" fmla="*/ 967729 w 4359515"/>
                  <a:gd name="connsiteY3" fmla="*/ 1073888 h 1073888"/>
                  <a:gd name="connsiteX4" fmla="*/ 0 w 4359515"/>
                  <a:gd name="connsiteY4" fmla="*/ 191386 h 107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515" h="1073888">
                    <a:moveTo>
                      <a:pt x="0" y="191386"/>
                    </a:moveTo>
                    <a:lnTo>
                      <a:pt x="4359515" y="0"/>
                    </a:lnTo>
                    <a:lnTo>
                      <a:pt x="3415598" y="1061040"/>
                    </a:lnTo>
                    <a:lnTo>
                      <a:pt x="967729" y="1073888"/>
                    </a:lnTo>
                    <a:lnTo>
                      <a:pt x="0" y="191386"/>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Volný tvar 22"/>
              <p:cNvSpPr/>
              <p:nvPr/>
            </p:nvSpPr>
            <p:spPr>
              <a:xfrm>
                <a:off x="2286000" y="1935126"/>
                <a:ext cx="968836" cy="4114800"/>
              </a:xfrm>
              <a:custGeom>
                <a:avLst/>
                <a:gdLst>
                  <a:gd name="connsiteX0" fmla="*/ 10633 w 956930"/>
                  <a:gd name="connsiteY0" fmla="*/ 4114800 h 4114800"/>
                  <a:gd name="connsiteX1" fmla="*/ 946298 w 956930"/>
                  <a:gd name="connsiteY1" fmla="*/ 3285460 h 4114800"/>
                  <a:gd name="connsiteX2" fmla="*/ 956930 w 956930"/>
                  <a:gd name="connsiteY2" fmla="*/ 893134 h 4114800"/>
                  <a:gd name="connsiteX3" fmla="*/ 0 w 956930"/>
                  <a:gd name="connsiteY3" fmla="*/ 0 h 4114800"/>
                  <a:gd name="connsiteX4" fmla="*/ 10633 w 956930"/>
                  <a:gd name="connsiteY4" fmla="*/ 4114800 h 4114800"/>
                  <a:gd name="connsiteX0" fmla="*/ 10633 w 968836"/>
                  <a:gd name="connsiteY0" fmla="*/ 4114800 h 4114800"/>
                  <a:gd name="connsiteX1" fmla="*/ 946298 w 968836"/>
                  <a:gd name="connsiteY1" fmla="*/ 3285460 h 4114800"/>
                  <a:gd name="connsiteX2" fmla="*/ 968836 w 968836"/>
                  <a:gd name="connsiteY2" fmla="*/ 883609 h 4114800"/>
                  <a:gd name="connsiteX3" fmla="*/ 0 w 968836"/>
                  <a:gd name="connsiteY3" fmla="*/ 0 h 4114800"/>
                  <a:gd name="connsiteX4" fmla="*/ 10633 w 968836"/>
                  <a:gd name="connsiteY4" fmla="*/ 4114800 h 4114800"/>
                  <a:gd name="connsiteX0" fmla="*/ 10633 w 968836"/>
                  <a:gd name="connsiteY0" fmla="*/ 4114800 h 4114800"/>
                  <a:gd name="connsiteX1" fmla="*/ 932010 w 968836"/>
                  <a:gd name="connsiteY1" fmla="*/ 3306891 h 4114800"/>
                  <a:gd name="connsiteX2" fmla="*/ 968836 w 968836"/>
                  <a:gd name="connsiteY2" fmla="*/ 883609 h 4114800"/>
                  <a:gd name="connsiteX3" fmla="*/ 0 w 968836"/>
                  <a:gd name="connsiteY3" fmla="*/ 0 h 4114800"/>
                  <a:gd name="connsiteX4" fmla="*/ 10633 w 968836"/>
                  <a:gd name="connsiteY4" fmla="*/ 4114800 h 411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836" h="4114800">
                    <a:moveTo>
                      <a:pt x="10633" y="4114800"/>
                    </a:moveTo>
                    <a:lnTo>
                      <a:pt x="932010" y="3306891"/>
                    </a:lnTo>
                    <a:lnTo>
                      <a:pt x="968836" y="883609"/>
                    </a:lnTo>
                    <a:lnTo>
                      <a:pt x="0" y="0"/>
                    </a:lnTo>
                    <a:cubicBezTo>
                      <a:pt x="3544" y="1371600"/>
                      <a:pt x="7089" y="2743200"/>
                      <a:pt x="10633" y="4114800"/>
                    </a:cubicBez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Volný tvar 23"/>
              <p:cNvSpPr/>
              <p:nvPr/>
            </p:nvSpPr>
            <p:spPr>
              <a:xfrm>
                <a:off x="2296633" y="5238254"/>
                <a:ext cx="4353479" cy="1320927"/>
              </a:xfrm>
              <a:custGeom>
                <a:avLst/>
                <a:gdLst>
                  <a:gd name="connsiteX0" fmla="*/ 0 w 4348716"/>
                  <a:gd name="connsiteY0" fmla="*/ 861238 h 1360968"/>
                  <a:gd name="connsiteX1" fmla="*/ 4348716 w 4348716"/>
                  <a:gd name="connsiteY1" fmla="*/ 1360968 h 1360968"/>
                  <a:gd name="connsiteX2" fmla="*/ 3370520 w 4348716"/>
                  <a:gd name="connsiteY2" fmla="*/ 202019 h 1360968"/>
                  <a:gd name="connsiteX3" fmla="*/ 1010093 w 4348716"/>
                  <a:gd name="connsiteY3" fmla="*/ 0 h 1360968"/>
                  <a:gd name="connsiteX4" fmla="*/ 0 w 4348716"/>
                  <a:gd name="connsiteY4" fmla="*/ 861238 h 1360968"/>
                  <a:gd name="connsiteX0" fmla="*/ 0 w 4348716"/>
                  <a:gd name="connsiteY0" fmla="*/ 820726 h 1320456"/>
                  <a:gd name="connsiteX1" fmla="*/ 4348716 w 4348716"/>
                  <a:gd name="connsiteY1" fmla="*/ 1320456 h 1320456"/>
                  <a:gd name="connsiteX2" fmla="*/ 3370520 w 4348716"/>
                  <a:gd name="connsiteY2" fmla="*/ 161507 h 1320456"/>
                  <a:gd name="connsiteX3" fmla="*/ 979223 w 4348716"/>
                  <a:gd name="connsiteY3" fmla="*/ 0 h 1320456"/>
                  <a:gd name="connsiteX4" fmla="*/ 0 w 4348716"/>
                  <a:gd name="connsiteY4" fmla="*/ 820726 h 1320456"/>
                  <a:gd name="connsiteX0" fmla="*/ 0 w 4348716"/>
                  <a:gd name="connsiteY0" fmla="*/ 807146 h 1306876"/>
                  <a:gd name="connsiteX1" fmla="*/ 4348716 w 4348716"/>
                  <a:gd name="connsiteY1" fmla="*/ 1306876 h 1306876"/>
                  <a:gd name="connsiteX2" fmla="*/ 3370520 w 4348716"/>
                  <a:gd name="connsiteY2" fmla="*/ 147927 h 1306876"/>
                  <a:gd name="connsiteX3" fmla="*/ 943009 w 4348716"/>
                  <a:gd name="connsiteY3" fmla="*/ 0 h 1306876"/>
                  <a:gd name="connsiteX4" fmla="*/ 0 w 4348716"/>
                  <a:gd name="connsiteY4" fmla="*/ 807146 h 1306876"/>
                  <a:gd name="connsiteX0" fmla="*/ 0 w 4348716"/>
                  <a:gd name="connsiteY0" fmla="*/ 703031 h 1202761"/>
                  <a:gd name="connsiteX1" fmla="*/ 4348716 w 4348716"/>
                  <a:gd name="connsiteY1" fmla="*/ 1202761 h 1202761"/>
                  <a:gd name="connsiteX2" fmla="*/ 3370520 w 4348716"/>
                  <a:gd name="connsiteY2" fmla="*/ 43812 h 1202761"/>
                  <a:gd name="connsiteX3" fmla="*/ 1164819 w 4348716"/>
                  <a:gd name="connsiteY3" fmla="*/ 0 h 1202761"/>
                  <a:gd name="connsiteX4" fmla="*/ 0 w 4348716"/>
                  <a:gd name="connsiteY4" fmla="*/ 703031 h 1202761"/>
                  <a:gd name="connsiteX0" fmla="*/ 0 w 4348716"/>
                  <a:gd name="connsiteY0" fmla="*/ 811672 h 1311402"/>
                  <a:gd name="connsiteX1" fmla="*/ 4348716 w 4348716"/>
                  <a:gd name="connsiteY1" fmla="*/ 1311402 h 1311402"/>
                  <a:gd name="connsiteX2" fmla="*/ 3370520 w 4348716"/>
                  <a:gd name="connsiteY2" fmla="*/ 152453 h 1311402"/>
                  <a:gd name="connsiteX3" fmla="*/ 920375 w 4348716"/>
                  <a:gd name="connsiteY3" fmla="*/ 0 h 1311402"/>
                  <a:gd name="connsiteX4" fmla="*/ 0 w 4348716"/>
                  <a:gd name="connsiteY4" fmla="*/ 811672 h 1311402"/>
                  <a:gd name="connsiteX0" fmla="*/ 0 w 4358241"/>
                  <a:gd name="connsiteY0" fmla="*/ 811672 h 1325689"/>
                  <a:gd name="connsiteX1" fmla="*/ 4358241 w 4358241"/>
                  <a:gd name="connsiteY1" fmla="*/ 1325689 h 1325689"/>
                  <a:gd name="connsiteX2" fmla="*/ 3370520 w 4358241"/>
                  <a:gd name="connsiteY2" fmla="*/ 152453 h 1325689"/>
                  <a:gd name="connsiteX3" fmla="*/ 920375 w 4358241"/>
                  <a:gd name="connsiteY3" fmla="*/ 0 h 1325689"/>
                  <a:gd name="connsiteX4" fmla="*/ 0 w 4358241"/>
                  <a:gd name="connsiteY4" fmla="*/ 811672 h 1325689"/>
                  <a:gd name="connsiteX0" fmla="*/ 0 w 4353479"/>
                  <a:gd name="connsiteY0" fmla="*/ 811672 h 1320927"/>
                  <a:gd name="connsiteX1" fmla="*/ 4353479 w 4353479"/>
                  <a:gd name="connsiteY1" fmla="*/ 1320927 h 1320927"/>
                  <a:gd name="connsiteX2" fmla="*/ 3370520 w 4353479"/>
                  <a:gd name="connsiteY2" fmla="*/ 152453 h 1320927"/>
                  <a:gd name="connsiteX3" fmla="*/ 920375 w 4353479"/>
                  <a:gd name="connsiteY3" fmla="*/ 0 h 1320927"/>
                  <a:gd name="connsiteX4" fmla="*/ 0 w 4353479"/>
                  <a:gd name="connsiteY4" fmla="*/ 811672 h 1320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3479" h="1320927">
                    <a:moveTo>
                      <a:pt x="0" y="811672"/>
                    </a:moveTo>
                    <a:lnTo>
                      <a:pt x="4353479" y="1320927"/>
                    </a:lnTo>
                    <a:lnTo>
                      <a:pt x="3370520" y="152453"/>
                    </a:lnTo>
                    <a:lnTo>
                      <a:pt x="920375" y="0"/>
                    </a:lnTo>
                    <a:lnTo>
                      <a:pt x="0" y="81167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Volný tvar 24"/>
              <p:cNvSpPr/>
              <p:nvPr/>
            </p:nvSpPr>
            <p:spPr>
              <a:xfrm>
                <a:off x="5667375" y="1743075"/>
                <a:ext cx="981075" cy="4819650"/>
              </a:xfrm>
              <a:custGeom>
                <a:avLst/>
                <a:gdLst>
                  <a:gd name="connsiteX0" fmla="*/ 981075 w 981075"/>
                  <a:gd name="connsiteY0" fmla="*/ 4819650 h 4819650"/>
                  <a:gd name="connsiteX1" fmla="*/ 981075 w 981075"/>
                  <a:gd name="connsiteY1" fmla="*/ 0 h 4819650"/>
                  <a:gd name="connsiteX2" fmla="*/ 28575 w 981075"/>
                  <a:gd name="connsiteY2" fmla="*/ 1066800 h 4819650"/>
                  <a:gd name="connsiteX3" fmla="*/ 0 w 981075"/>
                  <a:gd name="connsiteY3" fmla="*/ 3648075 h 4819650"/>
                  <a:gd name="connsiteX4" fmla="*/ 981075 w 981075"/>
                  <a:gd name="connsiteY4" fmla="*/ 4819650 h 4819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1075" h="4819650">
                    <a:moveTo>
                      <a:pt x="981075" y="4819650"/>
                    </a:moveTo>
                    <a:lnTo>
                      <a:pt x="981075" y="0"/>
                    </a:lnTo>
                    <a:lnTo>
                      <a:pt x="28575" y="1066800"/>
                    </a:lnTo>
                    <a:lnTo>
                      <a:pt x="0" y="3648075"/>
                    </a:lnTo>
                    <a:lnTo>
                      <a:pt x="981075" y="4819650"/>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Volný tvar 25"/>
              <p:cNvSpPr/>
              <p:nvPr/>
            </p:nvSpPr>
            <p:spPr>
              <a:xfrm>
                <a:off x="3219450" y="2807866"/>
                <a:ext cx="2476897" cy="2583284"/>
              </a:xfrm>
              <a:custGeom>
                <a:avLst/>
                <a:gdLst>
                  <a:gd name="connsiteX0" fmla="*/ 9525 w 2457450"/>
                  <a:gd name="connsiteY0" fmla="*/ 19050 h 2590800"/>
                  <a:gd name="connsiteX1" fmla="*/ 2457450 w 2457450"/>
                  <a:gd name="connsiteY1" fmla="*/ 0 h 2590800"/>
                  <a:gd name="connsiteX2" fmla="*/ 2428875 w 2457450"/>
                  <a:gd name="connsiteY2" fmla="*/ 2590800 h 2590800"/>
                  <a:gd name="connsiteX3" fmla="*/ 0 w 2457450"/>
                  <a:gd name="connsiteY3" fmla="*/ 2447925 h 2590800"/>
                  <a:gd name="connsiteX4" fmla="*/ 9525 w 2457450"/>
                  <a:gd name="connsiteY4" fmla="*/ 19050 h 2590800"/>
                  <a:gd name="connsiteX0" fmla="*/ 9525 w 2457847"/>
                  <a:gd name="connsiteY0" fmla="*/ 11534 h 2583284"/>
                  <a:gd name="connsiteX1" fmla="*/ 2457847 w 2457847"/>
                  <a:gd name="connsiteY1" fmla="*/ 0 h 2583284"/>
                  <a:gd name="connsiteX2" fmla="*/ 2428875 w 2457847"/>
                  <a:gd name="connsiteY2" fmla="*/ 2583284 h 2583284"/>
                  <a:gd name="connsiteX3" fmla="*/ 0 w 2457847"/>
                  <a:gd name="connsiteY3" fmla="*/ 2440409 h 2583284"/>
                  <a:gd name="connsiteX4" fmla="*/ 9525 w 2457847"/>
                  <a:gd name="connsiteY4" fmla="*/ 11534 h 2583284"/>
                  <a:gd name="connsiteX0" fmla="*/ 50006 w 2457847"/>
                  <a:gd name="connsiteY0" fmla="*/ 13915 h 2583284"/>
                  <a:gd name="connsiteX1" fmla="*/ 2457847 w 2457847"/>
                  <a:gd name="connsiteY1" fmla="*/ 0 h 2583284"/>
                  <a:gd name="connsiteX2" fmla="*/ 2428875 w 2457847"/>
                  <a:gd name="connsiteY2" fmla="*/ 2583284 h 2583284"/>
                  <a:gd name="connsiteX3" fmla="*/ 0 w 2457847"/>
                  <a:gd name="connsiteY3" fmla="*/ 2440409 h 2583284"/>
                  <a:gd name="connsiteX4" fmla="*/ 50006 w 2457847"/>
                  <a:gd name="connsiteY4" fmla="*/ 13915 h 2583284"/>
                  <a:gd name="connsiteX0" fmla="*/ 16669 w 2457847"/>
                  <a:gd name="connsiteY0" fmla="*/ 9152 h 2583284"/>
                  <a:gd name="connsiteX1" fmla="*/ 2457847 w 2457847"/>
                  <a:gd name="connsiteY1" fmla="*/ 0 h 2583284"/>
                  <a:gd name="connsiteX2" fmla="*/ 2428875 w 2457847"/>
                  <a:gd name="connsiteY2" fmla="*/ 2583284 h 2583284"/>
                  <a:gd name="connsiteX3" fmla="*/ 0 w 2457847"/>
                  <a:gd name="connsiteY3" fmla="*/ 2440409 h 2583284"/>
                  <a:gd name="connsiteX4" fmla="*/ 16669 w 2457847"/>
                  <a:gd name="connsiteY4" fmla="*/ 9152 h 2583284"/>
                  <a:gd name="connsiteX0" fmla="*/ 35719 w 2476897"/>
                  <a:gd name="connsiteY0" fmla="*/ 9152 h 2583284"/>
                  <a:gd name="connsiteX1" fmla="*/ 2476897 w 2476897"/>
                  <a:gd name="connsiteY1" fmla="*/ 0 h 2583284"/>
                  <a:gd name="connsiteX2" fmla="*/ 2447925 w 2476897"/>
                  <a:gd name="connsiteY2" fmla="*/ 2583284 h 2583284"/>
                  <a:gd name="connsiteX3" fmla="*/ 0 w 2476897"/>
                  <a:gd name="connsiteY3" fmla="*/ 2430884 h 2583284"/>
                  <a:gd name="connsiteX4" fmla="*/ 35719 w 2476897"/>
                  <a:gd name="connsiteY4" fmla="*/ 9152 h 258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897" h="2583284">
                    <a:moveTo>
                      <a:pt x="35719" y="9152"/>
                    </a:moveTo>
                    <a:lnTo>
                      <a:pt x="2476897" y="0"/>
                    </a:lnTo>
                    <a:lnTo>
                      <a:pt x="2447925" y="2583284"/>
                    </a:lnTo>
                    <a:lnTo>
                      <a:pt x="0" y="2430884"/>
                    </a:lnTo>
                    <a:lnTo>
                      <a:pt x="35719" y="915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Volný tvar 26"/>
              <p:cNvSpPr/>
              <p:nvPr/>
            </p:nvSpPr>
            <p:spPr>
              <a:xfrm>
                <a:off x="3924300" y="2247900"/>
                <a:ext cx="1114425" cy="314325"/>
              </a:xfrm>
              <a:custGeom>
                <a:avLst/>
                <a:gdLst>
                  <a:gd name="connsiteX0" fmla="*/ 1009650 w 1114425"/>
                  <a:gd name="connsiteY0" fmla="*/ 295275 h 314325"/>
                  <a:gd name="connsiteX1" fmla="*/ 1114425 w 1114425"/>
                  <a:gd name="connsiteY1" fmla="*/ 0 h 314325"/>
                  <a:gd name="connsiteX2" fmla="*/ 0 w 1114425"/>
                  <a:gd name="connsiteY2" fmla="*/ 28575 h 314325"/>
                  <a:gd name="connsiteX3" fmla="*/ 76200 w 1114425"/>
                  <a:gd name="connsiteY3" fmla="*/ 314325 h 314325"/>
                  <a:gd name="connsiteX4" fmla="*/ 1009650 w 1114425"/>
                  <a:gd name="connsiteY4" fmla="*/ 295275 h 314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4425" h="314325">
                    <a:moveTo>
                      <a:pt x="1009650" y="295275"/>
                    </a:moveTo>
                    <a:lnTo>
                      <a:pt x="1114425" y="0"/>
                    </a:lnTo>
                    <a:lnTo>
                      <a:pt x="0" y="28575"/>
                    </a:lnTo>
                    <a:lnTo>
                      <a:pt x="76200" y="314325"/>
                    </a:lnTo>
                    <a:lnTo>
                      <a:pt x="1009650" y="295275"/>
                    </a:lnTo>
                    <a:close/>
                  </a:path>
                </a:pathLst>
              </a:custGeom>
              <a:solidFill>
                <a:schemeClr val="bg1"/>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8" name="Picture 7" descr="camera"/>
            <p:cNvPicPr>
              <a:picLocks noChangeAspect="1" noChangeArrowheads="1"/>
            </p:cNvPicPr>
            <p:nvPr/>
          </p:nvPicPr>
          <p:blipFill>
            <a:blip r:embed="rId3" cstate="print">
              <a:clrChange>
                <a:clrFrom>
                  <a:srgbClr val="000000"/>
                </a:clrFrom>
                <a:clrTo>
                  <a:srgbClr val="000000">
                    <a:alpha val="0"/>
                  </a:srgbClr>
                </a:clrTo>
              </a:clrChange>
            </a:blip>
            <a:srcRect/>
            <a:stretch>
              <a:fillRect/>
            </a:stretch>
          </p:blipFill>
          <p:spPr bwMode="auto">
            <a:xfrm>
              <a:off x="2493350" y="3433150"/>
              <a:ext cx="1199750" cy="1236452"/>
            </a:xfrm>
            <a:prstGeom prst="rect">
              <a:avLst/>
            </a:prstGeom>
            <a:noFill/>
            <a:ln w="9525">
              <a:noFill/>
              <a:miter lim="800000"/>
              <a:headEnd/>
              <a:tailEnd/>
            </a:ln>
            <a:effectLst>
              <a:outerShdw blurRad="63500" sx="102000" sy="102000" algn="ctr" rotWithShape="0">
                <a:prstClr val="black">
                  <a:alpha val="40000"/>
                </a:prstClr>
              </a:outerShdw>
            </a:effectLst>
          </p:spPr>
        </p:pic>
        <p:cxnSp>
          <p:nvCxnSpPr>
            <p:cNvPr id="29" name="Straight Arrow Connector 13"/>
            <p:cNvCxnSpPr/>
            <p:nvPr/>
          </p:nvCxnSpPr>
          <p:spPr>
            <a:xfrm flipH="1" flipV="1">
              <a:off x="3635896" y="4365104"/>
              <a:ext cx="2365921" cy="1324747"/>
            </a:xfrm>
            <a:prstGeom prst="straightConnector1">
              <a:avLst/>
            </a:prstGeom>
            <a:ln w="12700">
              <a:solidFill>
                <a:schemeClr val="tx1">
                  <a:lumMod val="65000"/>
                  <a:lumOff val="35000"/>
                </a:schemeClr>
              </a:solidFill>
              <a:headEnd type="none" w="med" len="med"/>
              <a:tailEnd type="triangl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30" name="Oval 11"/>
            <p:cNvSpPr/>
            <p:nvPr/>
          </p:nvSpPr>
          <p:spPr>
            <a:xfrm>
              <a:off x="3497816" y="4283026"/>
              <a:ext cx="130206" cy="130204"/>
            </a:xfrm>
            <a:prstGeom prst="ellipse">
              <a:avLst/>
            </a:prstGeom>
            <a:solidFill>
              <a:schemeClr val="bg2"/>
            </a:solidFill>
            <a:ln w="1905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cxnSp>
          <p:nvCxnSpPr>
            <p:cNvPr id="31" name="Straight Arrow Connector 13"/>
            <p:cNvCxnSpPr/>
            <p:nvPr/>
          </p:nvCxnSpPr>
          <p:spPr>
            <a:xfrm flipH="1">
              <a:off x="6153807" y="4105672"/>
              <a:ext cx="1864233" cy="1549068"/>
            </a:xfrm>
            <a:prstGeom prst="straightConnector1">
              <a:avLst/>
            </a:prstGeom>
            <a:ln w="12700">
              <a:solidFill>
                <a:schemeClr val="tx1">
                  <a:lumMod val="65000"/>
                  <a:lumOff val="35000"/>
                </a:schemeClr>
              </a:solidFill>
              <a:headEnd type="none" w="med" len="med"/>
              <a:tailEnd type="triangl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32" name="Oval 11"/>
            <p:cNvSpPr/>
            <p:nvPr/>
          </p:nvSpPr>
          <p:spPr>
            <a:xfrm>
              <a:off x="6793904" y="2665512"/>
              <a:ext cx="130206" cy="130204"/>
            </a:xfrm>
            <a:prstGeom prst="ellipse">
              <a:avLst/>
            </a:prstGeom>
            <a:solidFill>
              <a:schemeClr val="bg2"/>
            </a:solidFill>
            <a:ln w="1905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cxnSp>
          <p:nvCxnSpPr>
            <p:cNvPr id="33" name="Straight Arrow Connector 13"/>
            <p:cNvCxnSpPr/>
            <p:nvPr/>
          </p:nvCxnSpPr>
          <p:spPr>
            <a:xfrm>
              <a:off x="6915020" y="2792447"/>
              <a:ext cx="1102329" cy="1234160"/>
            </a:xfrm>
            <a:prstGeom prst="straightConnector1">
              <a:avLst/>
            </a:prstGeom>
            <a:ln w="12700">
              <a:solidFill>
                <a:schemeClr val="tx1">
                  <a:lumMod val="65000"/>
                  <a:lumOff val="35000"/>
                </a:schemeClr>
              </a:solidFill>
              <a:headEnd type="none" w="med" len="med"/>
              <a:tailEnd type="triangl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34" name="Oval 11"/>
            <p:cNvSpPr/>
            <p:nvPr/>
          </p:nvSpPr>
          <p:spPr>
            <a:xfrm>
              <a:off x="8010089" y="4001861"/>
              <a:ext cx="130206" cy="130204"/>
            </a:xfrm>
            <a:prstGeom prst="ellipse">
              <a:avLst/>
            </a:prstGeom>
            <a:solidFill>
              <a:schemeClr val="bg2"/>
            </a:solidFill>
            <a:ln w="1905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35" name="Oval 11"/>
            <p:cNvSpPr/>
            <p:nvPr/>
          </p:nvSpPr>
          <p:spPr>
            <a:xfrm>
              <a:off x="6008870" y="5641245"/>
              <a:ext cx="130206" cy="130204"/>
            </a:xfrm>
            <a:prstGeom prst="ellipse">
              <a:avLst/>
            </a:prstGeom>
            <a:solidFill>
              <a:schemeClr val="bg2"/>
            </a:solidFill>
            <a:ln w="1905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grpSp>
      <p:grpSp>
        <p:nvGrpSpPr>
          <p:cNvPr id="52" name="Skupina 51"/>
          <p:cNvGrpSpPr/>
          <p:nvPr/>
        </p:nvGrpSpPr>
        <p:grpSpPr>
          <a:xfrm>
            <a:off x="6156176" y="3023343"/>
            <a:ext cx="2522876" cy="1829866"/>
            <a:chOff x="2493350" y="2161456"/>
            <a:chExt cx="5956738" cy="4320480"/>
          </a:xfrm>
        </p:grpSpPr>
        <p:grpSp>
          <p:nvGrpSpPr>
            <p:cNvPr id="37" name="Skupina 36"/>
            <p:cNvGrpSpPr/>
            <p:nvPr/>
          </p:nvGrpSpPr>
          <p:grpSpPr>
            <a:xfrm>
              <a:off x="4561656" y="2161456"/>
              <a:ext cx="3888432" cy="4320480"/>
              <a:chOff x="2285833" y="1743075"/>
              <a:chExt cx="4364279" cy="4819650"/>
            </a:xfr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a:effectLst/>
          </p:grpSpPr>
          <p:sp>
            <p:nvSpPr>
              <p:cNvPr id="38" name="Volný tvar 37"/>
              <p:cNvSpPr/>
              <p:nvPr/>
            </p:nvSpPr>
            <p:spPr>
              <a:xfrm>
                <a:off x="2285833" y="1743740"/>
                <a:ext cx="4359515" cy="1073888"/>
              </a:xfrm>
              <a:custGeom>
                <a:avLst/>
                <a:gdLst>
                  <a:gd name="connsiteX0" fmla="*/ 0 w 4338084"/>
                  <a:gd name="connsiteY0" fmla="*/ 191386 h 1073888"/>
                  <a:gd name="connsiteX1" fmla="*/ 4338084 w 4338084"/>
                  <a:gd name="connsiteY1" fmla="*/ 0 h 1073888"/>
                  <a:gd name="connsiteX2" fmla="*/ 3391786 w 4338084"/>
                  <a:gd name="connsiteY2" fmla="*/ 104199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1786 w 4338084"/>
                  <a:gd name="connsiteY2" fmla="*/ 106104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4167 w 4338084"/>
                  <a:gd name="connsiteY2" fmla="*/ 1061040 h 1073888"/>
                  <a:gd name="connsiteX3" fmla="*/ 946298 w 4338084"/>
                  <a:gd name="connsiteY3" fmla="*/ 1073888 h 1073888"/>
                  <a:gd name="connsiteX4" fmla="*/ 0 w 4338084"/>
                  <a:gd name="connsiteY4" fmla="*/ 191386 h 1073888"/>
                  <a:gd name="connsiteX0" fmla="*/ 0 w 4359515"/>
                  <a:gd name="connsiteY0" fmla="*/ 191386 h 1073888"/>
                  <a:gd name="connsiteX1" fmla="*/ 4359515 w 4359515"/>
                  <a:gd name="connsiteY1" fmla="*/ 0 h 1073888"/>
                  <a:gd name="connsiteX2" fmla="*/ 3415598 w 4359515"/>
                  <a:gd name="connsiteY2" fmla="*/ 1061040 h 1073888"/>
                  <a:gd name="connsiteX3" fmla="*/ 967729 w 4359515"/>
                  <a:gd name="connsiteY3" fmla="*/ 1073888 h 1073888"/>
                  <a:gd name="connsiteX4" fmla="*/ 0 w 4359515"/>
                  <a:gd name="connsiteY4" fmla="*/ 191386 h 107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515" h="1073888">
                    <a:moveTo>
                      <a:pt x="0" y="191386"/>
                    </a:moveTo>
                    <a:lnTo>
                      <a:pt x="4359515" y="0"/>
                    </a:lnTo>
                    <a:lnTo>
                      <a:pt x="3415598" y="1061040"/>
                    </a:lnTo>
                    <a:lnTo>
                      <a:pt x="967729" y="1073888"/>
                    </a:lnTo>
                    <a:lnTo>
                      <a:pt x="0" y="191386"/>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Volný tvar 38"/>
              <p:cNvSpPr/>
              <p:nvPr/>
            </p:nvSpPr>
            <p:spPr>
              <a:xfrm>
                <a:off x="2286000" y="1935126"/>
                <a:ext cx="968836" cy="4114800"/>
              </a:xfrm>
              <a:custGeom>
                <a:avLst/>
                <a:gdLst>
                  <a:gd name="connsiteX0" fmla="*/ 10633 w 956930"/>
                  <a:gd name="connsiteY0" fmla="*/ 4114800 h 4114800"/>
                  <a:gd name="connsiteX1" fmla="*/ 946298 w 956930"/>
                  <a:gd name="connsiteY1" fmla="*/ 3285460 h 4114800"/>
                  <a:gd name="connsiteX2" fmla="*/ 956930 w 956930"/>
                  <a:gd name="connsiteY2" fmla="*/ 893134 h 4114800"/>
                  <a:gd name="connsiteX3" fmla="*/ 0 w 956930"/>
                  <a:gd name="connsiteY3" fmla="*/ 0 h 4114800"/>
                  <a:gd name="connsiteX4" fmla="*/ 10633 w 956930"/>
                  <a:gd name="connsiteY4" fmla="*/ 4114800 h 4114800"/>
                  <a:gd name="connsiteX0" fmla="*/ 10633 w 968836"/>
                  <a:gd name="connsiteY0" fmla="*/ 4114800 h 4114800"/>
                  <a:gd name="connsiteX1" fmla="*/ 946298 w 968836"/>
                  <a:gd name="connsiteY1" fmla="*/ 3285460 h 4114800"/>
                  <a:gd name="connsiteX2" fmla="*/ 968836 w 968836"/>
                  <a:gd name="connsiteY2" fmla="*/ 883609 h 4114800"/>
                  <a:gd name="connsiteX3" fmla="*/ 0 w 968836"/>
                  <a:gd name="connsiteY3" fmla="*/ 0 h 4114800"/>
                  <a:gd name="connsiteX4" fmla="*/ 10633 w 968836"/>
                  <a:gd name="connsiteY4" fmla="*/ 4114800 h 4114800"/>
                  <a:gd name="connsiteX0" fmla="*/ 10633 w 968836"/>
                  <a:gd name="connsiteY0" fmla="*/ 4114800 h 4114800"/>
                  <a:gd name="connsiteX1" fmla="*/ 932010 w 968836"/>
                  <a:gd name="connsiteY1" fmla="*/ 3306891 h 4114800"/>
                  <a:gd name="connsiteX2" fmla="*/ 968836 w 968836"/>
                  <a:gd name="connsiteY2" fmla="*/ 883609 h 4114800"/>
                  <a:gd name="connsiteX3" fmla="*/ 0 w 968836"/>
                  <a:gd name="connsiteY3" fmla="*/ 0 h 4114800"/>
                  <a:gd name="connsiteX4" fmla="*/ 10633 w 968836"/>
                  <a:gd name="connsiteY4" fmla="*/ 4114800 h 411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836" h="4114800">
                    <a:moveTo>
                      <a:pt x="10633" y="4114800"/>
                    </a:moveTo>
                    <a:lnTo>
                      <a:pt x="932010" y="3306891"/>
                    </a:lnTo>
                    <a:lnTo>
                      <a:pt x="968836" y="883609"/>
                    </a:lnTo>
                    <a:lnTo>
                      <a:pt x="0" y="0"/>
                    </a:lnTo>
                    <a:cubicBezTo>
                      <a:pt x="3544" y="1371600"/>
                      <a:pt x="7089" y="2743200"/>
                      <a:pt x="10633" y="4114800"/>
                    </a:cubicBez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Volný tvar 39"/>
              <p:cNvSpPr/>
              <p:nvPr/>
            </p:nvSpPr>
            <p:spPr>
              <a:xfrm>
                <a:off x="2296633" y="5238254"/>
                <a:ext cx="4353479" cy="1320927"/>
              </a:xfrm>
              <a:custGeom>
                <a:avLst/>
                <a:gdLst>
                  <a:gd name="connsiteX0" fmla="*/ 0 w 4348716"/>
                  <a:gd name="connsiteY0" fmla="*/ 861238 h 1360968"/>
                  <a:gd name="connsiteX1" fmla="*/ 4348716 w 4348716"/>
                  <a:gd name="connsiteY1" fmla="*/ 1360968 h 1360968"/>
                  <a:gd name="connsiteX2" fmla="*/ 3370520 w 4348716"/>
                  <a:gd name="connsiteY2" fmla="*/ 202019 h 1360968"/>
                  <a:gd name="connsiteX3" fmla="*/ 1010093 w 4348716"/>
                  <a:gd name="connsiteY3" fmla="*/ 0 h 1360968"/>
                  <a:gd name="connsiteX4" fmla="*/ 0 w 4348716"/>
                  <a:gd name="connsiteY4" fmla="*/ 861238 h 1360968"/>
                  <a:gd name="connsiteX0" fmla="*/ 0 w 4348716"/>
                  <a:gd name="connsiteY0" fmla="*/ 820726 h 1320456"/>
                  <a:gd name="connsiteX1" fmla="*/ 4348716 w 4348716"/>
                  <a:gd name="connsiteY1" fmla="*/ 1320456 h 1320456"/>
                  <a:gd name="connsiteX2" fmla="*/ 3370520 w 4348716"/>
                  <a:gd name="connsiteY2" fmla="*/ 161507 h 1320456"/>
                  <a:gd name="connsiteX3" fmla="*/ 979223 w 4348716"/>
                  <a:gd name="connsiteY3" fmla="*/ 0 h 1320456"/>
                  <a:gd name="connsiteX4" fmla="*/ 0 w 4348716"/>
                  <a:gd name="connsiteY4" fmla="*/ 820726 h 1320456"/>
                  <a:gd name="connsiteX0" fmla="*/ 0 w 4348716"/>
                  <a:gd name="connsiteY0" fmla="*/ 807146 h 1306876"/>
                  <a:gd name="connsiteX1" fmla="*/ 4348716 w 4348716"/>
                  <a:gd name="connsiteY1" fmla="*/ 1306876 h 1306876"/>
                  <a:gd name="connsiteX2" fmla="*/ 3370520 w 4348716"/>
                  <a:gd name="connsiteY2" fmla="*/ 147927 h 1306876"/>
                  <a:gd name="connsiteX3" fmla="*/ 943009 w 4348716"/>
                  <a:gd name="connsiteY3" fmla="*/ 0 h 1306876"/>
                  <a:gd name="connsiteX4" fmla="*/ 0 w 4348716"/>
                  <a:gd name="connsiteY4" fmla="*/ 807146 h 1306876"/>
                  <a:gd name="connsiteX0" fmla="*/ 0 w 4348716"/>
                  <a:gd name="connsiteY0" fmla="*/ 703031 h 1202761"/>
                  <a:gd name="connsiteX1" fmla="*/ 4348716 w 4348716"/>
                  <a:gd name="connsiteY1" fmla="*/ 1202761 h 1202761"/>
                  <a:gd name="connsiteX2" fmla="*/ 3370520 w 4348716"/>
                  <a:gd name="connsiteY2" fmla="*/ 43812 h 1202761"/>
                  <a:gd name="connsiteX3" fmla="*/ 1164819 w 4348716"/>
                  <a:gd name="connsiteY3" fmla="*/ 0 h 1202761"/>
                  <a:gd name="connsiteX4" fmla="*/ 0 w 4348716"/>
                  <a:gd name="connsiteY4" fmla="*/ 703031 h 1202761"/>
                  <a:gd name="connsiteX0" fmla="*/ 0 w 4348716"/>
                  <a:gd name="connsiteY0" fmla="*/ 811672 h 1311402"/>
                  <a:gd name="connsiteX1" fmla="*/ 4348716 w 4348716"/>
                  <a:gd name="connsiteY1" fmla="*/ 1311402 h 1311402"/>
                  <a:gd name="connsiteX2" fmla="*/ 3370520 w 4348716"/>
                  <a:gd name="connsiteY2" fmla="*/ 152453 h 1311402"/>
                  <a:gd name="connsiteX3" fmla="*/ 920375 w 4348716"/>
                  <a:gd name="connsiteY3" fmla="*/ 0 h 1311402"/>
                  <a:gd name="connsiteX4" fmla="*/ 0 w 4348716"/>
                  <a:gd name="connsiteY4" fmla="*/ 811672 h 1311402"/>
                  <a:gd name="connsiteX0" fmla="*/ 0 w 4358241"/>
                  <a:gd name="connsiteY0" fmla="*/ 811672 h 1325689"/>
                  <a:gd name="connsiteX1" fmla="*/ 4358241 w 4358241"/>
                  <a:gd name="connsiteY1" fmla="*/ 1325689 h 1325689"/>
                  <a:gd name="connsiteX2" fmla="*/ 3370520 w 4358241"/>
                  <a:gd name="connsiteY2" fmla="*/ 152453 h 1325689"/>
                  <a:gd name="connsiteX3" fmla="*/ 920375 w 4358241"/>
                  <a:gd name="connsiteY3" fmla="*/ 0 h 1325689"/>
                  <a:gd name="connsiteX4" fmla="*/ 0 w 4358241"/>
                  <a:gd name="connsiteY4" fmla="*/ 811672 h 1325689"/>
                  <a:gd name="connsiteX0" fmla="*/ 0 w 4353479"/>
                  <a:gd name="connsiteY0" fmla="*/ 811672 h 1320927"/>
                  <a:gd name="connsiteX1" fmla="*/ 4353479 w 4353479"/>
                  <a:gd name="connsiteY1" fmla="*/ 1320927 h 1320927"/>
                  <a:gd name="connsiteX2" fmla="*/ 3370520 w 4353479"/>
                  <a:gd name="connsiteY2" fmla="*/ 152453 h 1320927"/>
                  <a:gd name="connsiteX3" fmla="*/ 920375 w 4353479"/>
                  <a:gd name="connsiteY3" fmla="*/ 0 h 1320927"/>
                  <a:gd name="connsiteX4" fmla="*/ 0 w 4353479"/>
                  <a:gd name="connsiteY4" fmla="*/ 811672 h 1320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3479" h="1320927">
                    <a:moveTo>
                      <a:pt x="0" y="811672"/>
                    </a:moveTo>
                    <a:lnTo>
                      <a:pt x="4353479" y="1320927"/>
                    </a:lnTo>
                    <a:lnTo>
                      <a:pt x="3370520" y="152453"/>
                    </a:lnTo>
                    <a:lnTo>
                      <a:pt x="920375" y="0"/>
                    </a:lnTo>
                    <a:lnTo>
                      <a:pt x="0" y="81167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Volný tvar 40"/>
              <p:cNvSpPr/>
              <p:nvPr/>
            </p:nvSpPr>
            <p:spPr>
              <a:xfrm>
                <a:off x="5667375" y="1743075"/>
                <a:ext cx="981075" cy="4819650"/>
              </a:xfrm>
              <a:custGeom>
                <a:avLst/>
                <a:gdLst>
                  <a:gd name="connsiteX0" fmla="*/ 981075 w 981075"/>
                  <a:gd name="connsiteY0" fmla="*/ 4819650 h 4819650"/>
                  <a:gd name="connsiteX1" fmla="*/ 981075 w 981075"/>
                  <a:gd name="connsiteY1" fmla="*/ 0 h 4819650"/>
                  <a:gd name="connsiteX2" fmla="*/ 28575 w 981075"/>
                  <a:gd name="connsiteY2" fmla="*/ 1066800 h 4819650"/>
                  <a:gd name="connsiteX3" fmla="*/ 0 w 981075"/>
                  <a:gd name="connsiteY3" fmla="*/ 3648075 h 4819650"/>
                  <a:gd name="connsiteX4" fmla="*/ 981075 w 981075"/>
                  <a:gd name="connsiteY4" fmla="*/ 4819650 h 4819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1075" h="4819650">
                    <a:moveTo>
                      <a:pt x="981075" y="4819650"/>
                    </a:moveTo>
                    <a:lnTo>
                      <a:pt x="981075" y="0"/>
                    </a:lnTo>
                    <a:lnTo>
                      <a:pt x="28575" y="1066800"/>
                    </a:lnTo>
                    <a:lnTo>
                      <a:pt x="0" y="3648075"/>
                    </a:lnTo>
                    <a:lnTo>
                      <a:pt x="981075" y="4819650"/>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Volný tvar 41"/>
              <p:cNvSpPr/>
              <p:nvPr/>
            </p:nvSpPr>
            <p:spPr>
              <a:xfrm>
                <a:off x="3219450" y="2807866"/>
                <a:ext cx="2476897" cy="2583284"/>
              </a:xfrm>
              <a:custGeom>
                <a:avLst/>
                <a:gdLst>
                  <a:gd name="connsiteX0" fmla="*/ 9525 w 2457450"/>
                  <a:gd name="connsiteY0" fmla="*/ 19050 h 2590800"/>
                  <a:gd name="connsiteX1" fmla="*/ 2457450 w 2457450"/>
                  <a:gd name="connsiteY1" fmla="*/ 0 h 2590800"/>
                  <a:gd name="connsiteX2" fmla="*/ 2428875 w 2457450"/>
                  <a:gd name="connsiteY2" fmla="*/ 2590800 h 2590800"/>
                  <a:gd name="connsiteX3" fmla="*/ 0 w 2457450"/>
                  <a:gd name="connsiteY3" fmla="*/ 2447925 h 2590800"/>
                  <a:gd name="connsiteX4" fmla="*/ 9525 w 2457450"/>
                  <a:gd name="connsiteY4" fmla="*/ 19050 h 2590800"/>
                  <a:gd name="connsiteX0" fmla="*/ 9525 w 2457847"/>
                  <a:gd name="connsiteY0" fmla="*/ 11534 h 2583284"/>
                  <a:gd name="connsiteX1" fmla="*/ 2457847 w 2457847"/>
                  <a:gd name="connsiteY1" fmla="*/ 0 h 2583284"/>
                  <a:gd name="connsiteX2" fmla="*/ 2428875 w 2457847"/>
                  <a:gd name="connsiteY2" fmla="*/ 2583284 h 2583284"/>
                  <a:gd name="connsiteX3" fmla="*/ 0 w 2457847"/>
                  <a:gd name="connsiteY3" fmla="*/ 2440409 h 2583284"/>
                  <a:gd name="connsiteX4" fmla="*/ 9525 w 2457847"/>
                  <a:gd name="connsiteY4" fmla="*/ 11534 h 2583284"/>
                  <a:gd name="connsiteX0" fmla="*/ 50006 w 2457847"/>
                  <a:gd name="connsiteY0" fmla="*/ 13915 h 2583284"/>
                  <a:gd name="connsiteX1" fmla="*/ 2457847 w 2457847"/>
                  <a:gd name="connsiteY1" fmla="*/ 0 h 2583284"/>
                  <a:gd name="connsiteX2" fmla="*/ 2428875 w 2457847"/>
                  <a:gd name="connsiteY2" fmla="*/ 2583284 h 2583284"/>
                  <a:gd name="connsiteX3" fmla="*/ 0 w 2457847"/>
                  <a:gd name="connsiteY3" fmla="*/ 2440409 h 2583284"/>
                  <a:gd name="connsiteX4" fmla="*/ 50006 w 2457847"/>
                  <a:gd name="connsiteY4" fmla="*/ 13915 h 2583284"/>
                  <a:gd name="connsiteX0" fmla="*/ 16669 w 2457847"/>
                  <a:gd name="connsiteY0" fmla="*/ 9152 h 2583284"/>
                  <a:gd name="connsiteX1" fmla="*/ 2457847 w 2457847"/>
                  <a:gd name="connsiteY1" fmla="*/ 0 h 2583284"/>
                  <a:gd name="connsiteX2" fmla="*/ 2428875 w 2457847"/>
                  <a:gd name="connsiteY2" fmla="*/ 2583284 h 2583284"/>
                  <a:gd name="connsiteX3" fmla="*/ 0 w 2457847"/>
                  <a:gd name="connsiteY3" fmla="*/ 2440409 h 2583284"/>
                  <a:gd name="connsiteX4" fmla="*/ 16669 w 2457847"/>
                  <a:gd name="connsiteY4" fmla="*/ 9152 h 2583284"/>
                  <a:gd name="connsiteX0" fmla="*/ 35719 w 2476897"/>
                  <a:gd name="connsiteY0" fmla="*/ 9152 h 2583284"/>
                  <a:gd name="connsiteX1" fmla="*/ 2476897 w 2476897"/>
                  <a:gd name="connsiteY1" fmla="*/ 0 h 2583284"/>
                  <a:gd name="connsiteX2" fmla="*/ 2447925 w 2476897"/>
                  <a:gd name="connsiteY2" fmla="*/ 2583284 h 2583284"/>
                  <a:gd name="connsiteX3" fmla="*/ 0 w 2476897"/>
                  <a:gd name="connsiteY3" fmla="*/ 2430884 h 2583284"/>
                  <a:gd name="connsiteX4" fmla="*/ 35719 w 2476897"/>
                  <a:gd name="connsiteY4" fmla="*/ 9152 h 258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897" h="2583284">
                    <a:moveTo>
                      <a:pt x="35719" y="9152"/>
                    </a:moveTo>
                    <a:lnTo>
                      <a:pt x="2476897" y="0"/>
                    </a:lnTo>
                    <a:lnTo>
                      <a:pt x="2447925" y="2583284"/>
                    </a:lnTo>
                    <a:lnTo>
                      <a:pt x="0" y="2430884"/>
                    </a:lnTo>
                    <a:lnTo>
                      <a:pt x="35719" y="915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Volný tvar 42"/>
              <p:cNvSpPr/>
              <p:nvPr/>
            </p:nvSpPr>
            <p:spPr>
              <a:xfrm>
                <a:off x="3924300" y="2247900"/>
                <a:ext cx="1114425" cy="314325"/>
              </a:xfrm>
              <a:custGeom>
                <a:avLst/>
                <a:gdLst>
                  <a:gd name="connsiteX0" fmla="*/ 1009650 w 1114425"/>
                  <a:gd name="connsiteY0" fmla="*/ 295275 h 314325"/>
                  <a:gd name="connsiteX1" fmla="*/ 1114425 w 1114425"/>
                  <a:gd name="connsiteY1" fmla="*/ 0 h 314325"/>
                  <a:gd name="connsiteX2" fmla="*/ 0 w 1114425"/>
                  <a:gd name="connsiteY2" fmla="*/ 28575 h 314325"/>
                  <a:gd name="connsiteX3" fmla="*/ 76200 w 1114425"/>
                  <a:gd name="connsiteY3" fmla="*/ 314325 h 314325"/>
                  <a:gd name="connsiteX4" fmla="*/ 1009650 w 1114425"/>
                  <a:gd name="connsiteY4" fmla="*/ 295275 h 314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4425" h="314325">
                    <a:moveTo>
                      <a:pt x="1009650" y="295275"/>
                    </a:moveTo>
                    <a:lnTo>
                      <a:pt x="1114425" y="0"/>
                    </a:lnTo>
                    <a:lnTo>
                      <a:pt x="0" y="28575"/>
                    </a:lnTo>
                    <a:lnTo>
                      <a:pt x="76200" y="314325"/>
                    </a:lnTo>
                    <a:lnTo>
                      <a:pt x="1009650" y="295275"/>
                    </a:lnTo>
                    <a:close/>
                  </a:path>
                </a:pathLst>
              </a:custGeom>
              <a:solidFill>
                <a:schemeClr val="bg1"/>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4" name="Picture 7" descr="camera"/>
            <p:cNvPicPr>
              <a:picLocks noChangeAspect="1" noChangeArrowheads="1"/>
            </p:cNvPicPr>
            <p:nvPr/>
          </p:nvPicPr>
          <p:blipFill>
            <a:blip r:embed="rId3" cstate="print">
              <a:clrChange>
                <a:clrFrom>
                  <a:srgbClr val="000000"/>
                </a:clrFrom>
                <a:clrTo>
                  <a:srgbClr val="000000">
                    <a:alpha val="0"/>
                  </a:srgbClr>
                </a:clrTo>
              </a:clrChange>
            </a:blip>
            <a:srcRect/>
            <a:stretch>
              <a:fillRect/>
            </a:stretch>
          </p:blipFill>
          <p:spPr bwMode="auto">
            <a:xfrm>
              <a:off x="2493350" y="3433150"/>
              <a:ext cx="1199750" cy="1236452"/>
            </a:xfrm>
            <a:prstGeom prst="rect">
              <a:avLst/>
            </a:prstGeom>
            <a:noFill/>
            <a:ln w="9525">
              <a:noFill/>
              <a:miter lim="800000"/>
              <a:headEnd/>
              <a:tailEnd/>
            </a:ln>
            <a:effectLst>
              <a:outerShdw blurRad="63500" sx="102000" sy="102000" algn="ctr" rotWithShape="0">
                <a:prstClr val="black">
                  <a:alpha val="40000"/>
                </a:prstClr>
              </a:outerShdw>
            </a:effectLst>
          </p:spPr>
        </p:pic>
        <p:cxnSp>
          <p:nvCxnSpPr>
            <p:cNvPr id="45" name="Straight Arrow Connector 13"/>
            <p:cNvCxnSpPr/>
            <p:nvPr/>
          </p:nvCxnSpPr>
          <p:spPr>
            <a:xfrm flipH="1" flipV="1">
              <a:off x="3635896" y="4365104"/>
              <a:ext cx="2365921" cy="1324747"/>
            </a:xfrm>
            <a:prstGeom prst="straightConnector1">
              <a:avLst/>
            </a:prstGeom>
            <a:ln w="12700">
              <a:solidFill>
                <a:schemeClr val="tx1">
                  <a:lumMod val="65000"/>
                  <a:lumOff val="35000"/>
                </a:schemeClr>
              </a:solidFill>
              <a:headEnd type="triangle" w="med" len="med"/>
              <a:tailEnd type="non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46" name="Oval 11"/>
            <p:cNvSpPr/>
            <p:nvPr/>
          </p:nvSpPr>
          <p:spPr>
            <a:xfrm>
              <a:off x="3497816" y="4283026"/>
              <a:ext cx="130206" cy="130204"/>
            </a:xfrm>
            <a:prstGeom prst="ellipse">
              <a:avLst/>
            </a:prstGeom>
            <a:solidFill>
              <a:schemeClr val="bg2"/>
            </a:solidFill>
            <a:ln w="1905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cxnSp>
          <p:nvCxnSpPr>
            <p:cNvPr id="47" name="Straight Arrow Connector 13"/>
            <p:cNvCxnSpPr/>
            <p:nvPr/>
          </p:nvCxnSpPr>
          <p:spPr>
            <a:xfrm flipH="1">
              <a:off x="6153807" y="4105672"/>
              <a:ext cx="1864233" cy="1549068"/>
            </a:xfrm>
            <a:prstGeom prst="straightConnector1">
              <a:avLst/>
            </a:prstGeom>
            <a:ln w="12700">
              <a:solidFill>
                <a:schemeClr val="tx1">
                  <a:lumMod val="65000"/>
                  <a:lumOff val="35000"/>
                </a:schemeClr>
              </a:solidFill>
              <a:prstDash val="dash"/>
              <a:headEnd type="none" w="med" len="med"/>
              <a:tailEnd type="non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48" name="Oval 11"/>
            <p:cNvSpPr/>
            <p:nvPr/>
          </p:nvSpPr>
          <p:spPr>
            <a:xfrm>
              <a:off x="6793904" y="2665512"/>
              <a:ext cx="130206" cy="130204"/>
            </a:xfrm>
            <a:prstGeom prst="ellipse">
              <a:avLst/>
            </a:prstGeom>
            <a:solidFill>
              <a:schemeClr val="bg2"/>
            </a:solidFill>
            <a:ln w="1905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cxnSp>
          <p:nvCxnSpPr>
            <p:cNvPr id="49" name="Straight Arrow Connector 13"/>
            <p:cNvCxnSpPr/>
            <p:nvPr/>
          </p:nvCxnSpPr>
          <p:spPr>
            <a:xfrm>
              <a:off x="6915020" y="2792447"/>
              <a:ext cx="1102329" cy="1234160"/>
            </a:xfrm>
            <a:prstGeom prst="straightConnector1">
              <a:avLst/>
            </a:prstGeom>
            <a:ln w="12700">
              <a:solidFill>
                <a:schemeClr val="tx1">
                  <a:lumMod val="65000"/>
                  <a:lumOff val="35000"/>
                </a:schemeClr>
              </a:solidFill>
              <a:prstDash val="solid"/>
              <a:headEnd type="none" w="med" len="med"/>
              <a:tailEnd type="triangl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50" name="Oval 11"/>
            <p:cNvSpPr/>
            <p:nvPr/>
          </p:nvSpPr>
          <p:spPr>
            <a:xfrm>
              <a:off x="8010089" y="4001861"/>
              <a:ext cx="130206" cy="130204"/>
            </a:xfrm>
            <a:prstGeom prst="ellipse">
              <a:avLst/>
            </a:prstGeom>
            <a:solidFill>
              <a:schemeClr val="bg2"/>
            </a:solidFill>
            <a:ln w="1905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51" name="Oval 11"/>
            <p:cNvSpPr/>
            <p:nvPr/>
          </p:nvSpPr>
          <p:spPr>
            <a:xfrm>
              <a:off x="6008870" y="5641245"/>
              <a:ext cx="130206" cy="130204"/>
            </a:xfrm>
            <a:prstGeom prst="ellipse">
              <a:avLst/>
            </a:prstGeom>
            <a:solidFill>
              <a:schemeClr val="bg2"/>
            </a:solidFill>
            <a:ln w="1905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grpSp>
      <p:sp>
        <p:nvSpPr>
          <p:cNvPr id="53" name="TextovéPole 52"/>
          <p:cNvSpPr txBox="1"/>
          <p:nvPr/>
        </p:nvSpPr>
        <p:spPr>
          <a:xfrm>
            <a:off x="650707" y="2276872"/>
            <a:ext cx="2121093" cy="461665"/>
          </a:xfrm>
          <a:prstGeom prst="rect">
            <a:avLst/>
          </a:prstGeom>
          <a:noFill/>
        </p:spPr>
        <p:txBody>
          <a:bodyPr wrap="none" rtlCol="0">
            <a:spAutoFit/>
          </a:bodyPr>
          <a:lstStyle/>
          <a:p>
            <a:r>
              <a:rPr lang="en-US" sz="2400" b="1" dirty="0" smtClean="0">
                <a:solidFill>
                  <a:schemeClr val="tx2"/>
                </a:solidFill>
                <a:latin typeface="+mn-lt"/>
              </a:rPr>
              <a:t>Path tracing</a:t>
            </a:r>
            <a:endParaRPr lang="cs-CZ" sz="2400" b="1" dirty="0" smtClean="0">
              <a:solidFill>
                <a:schemeClr val="tx2"/>
              </a:solidFill>
              <a:latin typeface="+mn-lt"/>
            </a:endParaRPr>
          </a:p>
        </p:txBody>
      </p:sp>
      <p:sp>
        <p:nvSpPr>
          <p:cNvPr id="54" name="TextovéPole 53"/>
          <p:cNvSpPr txBox="1"/>
          <p:nvPr/>
        </p:nvSpPr>
        <p:spPr>
          <a:xfrm>
            <a:off x="3707904" y="2276872"/>
            <a:ext cx="2220480" cy="461665"/>
          </a:xfrm>
          <a:prstGeom prst="rect">
            <a:avLst/>
          </a:prstGeom>
          <a:noFill/>
        </p:spPr>
        <p:txBody>
          <a:bodyPr wrap="none" rtlCol="0">
            <a:spAutoFit/>
          </a:bodyPr>
          <a:lstStyle/>
          <a:p>
            <a:r>
              <a:rPr lang="en-US" sz="2400" b="1" dirty="0" smtClean="0">
                <a:solidFill>
                  <a:schemeClr val="tx2"/>
                </a:solidFill>
                <a:latin typeface="+mn-lt"/>
              </a:rPr>
              <a:t>Light tracing</a:t>
            </a:r>
            <a:endParaRPr lang="cs-CZ" sz="2400" b="1" dirty="0" smtClean="0">
              <a:solidFill>
                <a:schemeClr val="tx2"/>
              </a:solidFill>
              <a:latin typeface="+mn-lt"/>
            </a:endParaRPr>
          </a:p>
        </p:txBody>
      </p:sp>
      <p:sp>
        <p:nvSpPr>
          <p:cNvPr id="55" name="TextovéPole 54"/>
          <p:cNvSpPr txBox="1"/>
          <p:nvPr/>
        </p:nvSpPr>
        <p:spPr>
          <a:xfrm>
            <a:off x="6672000" y="2093947"/>
            <a:ext cx="2265364" cy="830997"/>
          </a:xfrm>
          <a:prstGeom prst="rect">
            <a:avLst/>
          </a:prstGeom>
          <a:noFill/>
        </p:spPr>
        <p:txBody>
          <a:bodyPr wrap="none" rtlCol="0">
            <a:spAutoFit/>
          </a:bodyPr>
          <a:lstStyle/>
          <a:p>
            <a:pPr algn="ctr"/>
            <a:r>
              <a:rPr lang="en-US" sz="2400" b="1" dirty="0" smtClean="0">
                <a:solidFill>
                  <a:schemeClr val="tx2"/>
                </a:solidFill>
                <a:latin typeface="+mn-lt"/>
              </a:rPr>
              <a:t>Bidirectional</a:t>
            </a:r>
            <a:br>
              <a:rPr lang="en-US" sz="2400" b="1" dirty="0" smtClean="0">
                <a:solidFill>
                  <a:schemeClr val="tx2"/>
                </a:solidFill>
                <a:latin typeface="+mn-lt"/>
              </a:rPr>
            </a:br>
            <a:r>
              <a:rPr lang="en-US" sz="2400" b="1" dirty="0" smtClean="0">
                <a:solidFill>
                  <a:schemeClr val="tx2"/>
                </a:solidFill>
                <a:latin typeface="+mn-lt"/>
              </a:rPr>
              <a:t>path tracing</a:t>
            </a:r>
            <a:endParaRPr lang="cs-CZ" sz="2400" b="1" dirty="0" smtClean="0">
              <a:solidFill>
                <a:schemeClr val="tx2"/>
              </a:solidFill>
              <a:latin typeface="+mn-lt"/>
            </a:endParaRPr>
          </a:p>
        </p:txBody>
      </p:sp>
      <p:sp>
        <p:nvSpPr>
          <p:cNvPr id="56" name="Zástupný symbol pro číslo snímku 55"/>
          <p:cNvSpPr>
            <a:spLocks noGrp="1"/>
          </p:cNvSpPr>
          <p:nvPr>
            <p:ph type="sldNum" sz="quarter" idx="12"/>
          </p:nvPr>
        </p:nvSpPr>
        <p:spPr/>
        <p:txBody>
          <a:bodyPr/>
          <a:lstStyle/>
          <a:p>
            <a:pPr>
              <a:defRPr/>
            </a:pPr>
            <a:fld id="{81494967-73EE-4A75-A827-47B02327E019}" type="slidenum">
              <a:rPr lang="en-US" altLang="en-US" smtClean="0"/>
              <a:pPr>
                <a:defRPr/>
              </a:pPr>
              <a:t>23</a:t>
            </a:fld>
            <a:endParaRPr lang="en-US" altLang="en-US"/>
          </a:p>
        </p:txBody>
      </p:sp>
      <p:sp>
        <p:nvSpPr>
          <p:cNvPr id="59" name="Zástupný symbol pro zápatí 58"/>
          <p:cNvSpPr>
            <a:spLocks noGrp="1"/>
          </p:cNvSpPr>
          <p:nvPr>
            <p:ph type="ftr" sz="quarter" idx="11"/>
          </p:nvPr>
        </p:nvSpPr>
        <p:spPr/>
        <p:txBody>
          <a:bodyPr/>
          <a:lstStyle/>
          <a:p>
            <a:pPr>
              <a:defRPr/>
            </a:pPr>
            <a:r>
              <a:rPr lang="en-US" altLang="en-US" smtClean="0"/>
              <a:t>Course: Recent Advances in Light Transport Simulation</a:t>
            </a:r>
            <a:br>
              <a:rPr lang="en-US" altLang="en-US" smtClean="0"/>
            </a:br>
            <a:r>
              <a:rPr lang="en-US" altLang="en-US" i="1" smtClean="0"/>
              <a:t>Jaroslav Křivánek</a:t>
            </a:r>
            <a:r>
              <a:rPr lang="en-US" altLang="en-US" b="1" smtClean="0"/>
              <a:t> </a:t>
            </a:r>
            <a:r>
              <a:rPr lang="en-US" altLang="en-US" smtClean="0"/>
              <a:t>- Path Integral Formulation of Light Transport</a:t>
            </a:r>
            <a:endParaRPr lang="en-US" alt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fade">
                                      <p:cBhvr>
                                        <p:cTn id="7" dur="500"/>
                                        <p:tgtEl>
                                          <p:spTgt spid="54"/>
                                        </p:tgtEl>
                                      </p:cBhvr>
                                    </p:animEffect>
                                  </p:childTnLst>
                                </p:cTn>
                              </p:par>
                              <p:par>
                                <p:cTn id="8" presetID="10" presetClass="entr" presetSubtype="0" fill="hold" nodeType="withEffect">
                                  <p:stCondLst>
                                    <p:cond delay="0"/>
                                  </p:stCondLst>
                                  <p:childTnLst>
                                    <p:set>
                                      <p:cBhvr>
                                        <p:cTn id="9" dur="1" fill="hold">
                                          <p:stCondLst>
                                            <p:cond delay="0"/>
                                          </p:stCondLst>
                                        </p:cTn>
                                        <p:tgtEl>
                                          <p:spTgt spid="36"/>
                                        </p:tgtEl>
                                        <p:attrNameLst>
                                          <p:attrName>style.visibility</p:attrName>
                                        </p:attrNameLst>
                                      </p:cBhvr>
                                      <p:to>
                                        <p:strVal val="visible"/>
                                      </p:to>
                                    </p:set>
                                    <p:animEffect transition="in" filter="fade">
                                      <p:cBhvr>
                                        <p:cTn id="10" dur="500"/>
                                        <p:tgtEl>
                                          <p:spTgt spid="36"/>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55"/>
                                        </p:tgtEl>
                                        <p:attrNameLst>
                                          <p:attrName>style.visibility</p:attrName>
                                        </p:attrNameLst>
                                      </p:cBhvr>
                                      <p:to>
                                        <p:strVal val="visible"/>
                                      </p:to>
                                    </p:set>
                                    <p:animEffect transition="in" filter="fade">
                                      <p:cBhvr>
                                        <p:cTn id="14" dur="500"/>
                                        <p:tgtEl>
                                          <p:spTgt spid="55"/>
                                        </p:tgtEl>
                                      </p:cBhvr>
                                    </p:animEffect>
                                  </p:childTnLst>
                                </p:cTn>
                              </p:par>
                              <p:par>
                                <p:cTn id="15" presetID="10" presetClass="entr" presetSubtype="0" fill="hold" nodeType="withEffect">
                                  <p:stCondLst>
                                    <p:cond delay="0"/>
                                  </p:stCondLst>
                                  <p:childTnLst>
                                    <p:set>
                                      <p:cBhvr>
                                        <p:cTn id="16" dur="1" fill="hold">
                                          <p:stCondLst>
                                            <p:cond delay="0"/>
                                          </p:stCondLst>
                                        </p:cTn>
                                        <p:tgtEl>
                                          <p:spTgt spid="52"/>
                                        </p:tgtEl>
                                        <p:attrNameLst>
                                          <p:attrName>style.visibility</p:attrName>
                                        </p:attrNameLst>
                                      </p:cBhvr>
                                      <p:to>
                                        <p:strVal val="visible"/>
                                      </p:to>
                                    </p:set>
                                    <p:animEffect transition="in" filter="fade">
                                      <p:cBhvr>
                                        <p:cTn id="17"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5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endParaRPr lang="en-US" dirty="0" smtClean="0"/>
          </a:p>
          <a:p>
            <a:endParaRPr lang="en-US" dirty="0" smtClean="0"/>
          </a:p>
          <a:p>
            <a:pPr>
              <a:buNone/>
            </a:pPr>
            <a:endParaRPr lang="en-US" dirty="0" smtClean="0"/>
          </a:p>
        </p:txBody>
      </p:sp>
      <p:sp>
        <p:nvSpPr>
          <p:cNvPr id="4" name="Title 3"/>
          <p:cNvSpPr>
            <a:spLocks noGrp="1"/>
          </p:cNvSpPr>
          <p:nvPr>
            <p:ph type="title"/>
          </p:nvPr>
        </p:nvSpPr>
        <p:spPr/>
        <p:txBody>
          <a:bodyPr/>
          <a:lstStyle/>
          <a:p>
            <a:r>
              <a:rPr lang="en-US" dirty="0" smtClean="0"/>
              <a:t>Probability density function (PDF)</a:t>
            </a:r>
            <a:endParaRPr lang="cs-CZ" dirty="0"/>
          </a:p>
        </p:txBody>
      </p:sp>
      <p:grpSp>
        <p:nvGrpSpPr>
          <p:cNvPr id="46" name="Skupina 45"/>
          <p:cNvGrpSpPr/>
          <p:nvPr/>
        </p:nvGrpSpPr>
        <p:grpSpPr>
          <a:xfrm>
            <a:off x="2267744" y="1268760"/>
            <a:ext cx="4824536" cy="1872208"/>
            <a:chOff x="2339752" y="1844824"/>
            <a:chExt cx="4824536" cy="1872208"/>
          </a:xfrm>
        </p:grpSpPr>
        <p:sp>
          <p:nvSpPr>
            <p:cNvPr id="45" name="Obdélník 44"/>
            <p:cNvSpPr/>
            <p:nvPr/>
          </p:nvSpPr>
          <p:spPr>
            <a:xfrm>
              <a:off x="2339752" y="1844824"/>
              <a:ext cx="4824536" cy="187220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TextovéPole 5"/>
            <p:cNvSpPr txBox="1"/>
            <p:nvPr/>
          </p:nvSpPr>
          <p:spPr>
            <a:xfrm>
              <a:off x="2646834" y="2070606"/>
              <a:ext cx="1292341" cy="369332"/>
            </a:xfrm>
            <a:prstGeom prst="rect">
              <a:avLst/>
            </a:prstGeom>
            <a:noFill/>
          </p:spPr>
          <p:txBody>
            <a:bodyPr wrap="none" rtlCol="0">
              <a:spAutoFit/>
            </a:bodyPr>
            <a:lstStyle/>
            <a:p>
              <a:r>
                <a:rPr lang="en-US" b="1" dirty="0" smtClean="0">
                  <a:solidFill>
                    <a:schemeClr val="tx2"/>
                  </a:solidFill>
                  <a:latin typeface="+mn-lt"/>
                </a:rPr>
                <a:t>path PDF</a:t>
              </a:r>
              <a:endParaRPr lang="cs-CZ" b="1" dirty="0" smtClean="0">
                <a:solidFill>
                  <a:schemeClr val="tx2"/>
                </a:solidFill>
                <a:latin typeface="+mn-lt"/>
              </a:endParaRPr>
            </a:p>
          </p:txBody>
        </p:sp>
        <p:graphicFrame>
          <p:nvGraphicFramePr>
            <p:cNvPr id="57346" name="Object 2"/>
            <p:cNvGraphicFramePr>
              <a:graphicFrameLocks noChangeAspect="1"/>
            </p:cNvGraphicFramePr>
            <p:nvPr/>
          </p:nvGraphicFramePr>
          <p:xfrm>
            <a:off x="2843808" y="2420888"/>
            <a:ext cx="3486150" cy="571500"/>
          </p:xfrm>
          <a:graphic>
            <a:graphicData uri="http://schemas.openxmlformats.org/presentationml/2006/ole">
              <p:oleObj spid="_x0000_s57346" name="Equation" r:id="rId4" imgW="1396800" imgH="228600" progId="Equation.3">
                <p:embed/>
              </p:oleObj>
            </a:graphicData>
          </a:graphic>
        </p:graphicFrame>
        <p:cxnSp>
          <p:nvCxnSpPr>
            <p:cNvPr id="8" name="Přímá spojovací čára 7"/>
            <p:cNvCxnSpPr/>
            <p:nvPr/>
          </p:nvCxnSpPr>
          <p:spPr>
            <a:xfrm>
              <a:off x="2843808" y="2924944"/>
              <a:ext cx="8640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Přímá spojovací čára 8"/>
            <p:cNvCxnSpPr/>
            <p:nvPr/>
          </p:nvCxnSpPr>
          <p:spPr>
            <a:xfrm>
              <a:off x="4557142" y="2924944"/>
              <a:ext cx="1728192"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6" name="TextovéPole 15"/>
            <p:cNvSpPr txBox="1"/>
            <p:nvPr/>
          </p:nvSpPr>
          <p:spPr>
            <a:xfrm>
              <a:off x="4067944" y="3068960"/>
              <a:ext cx="2930610" cy="369332"/>
            </a:xfrm>
            <a:prstGeom prst="rect">
              <a:avLst/>
            </a:prstGeom>
            <a:noFill/>
          </p:spPr>
          <p:txBody>
            <a:bodyPr wrap="none" rtlCol="0">
              <a:spAutoFit/>
            </a:bodyPr>
            <a:lstStyle/>
            <a:p>
              <a:r>
                <a:rPr lang="en-US" b="1" dirty="0" smtClean="0">
                  <a:solidFill>
                    <a:schemeClr val="tx2"/>
                  </a:solidFill>
                  <a:latin typeface="+mn-lt"/>
                </a:rPr>
                <a:t>joint PDF</a:t>
              </a:r>
              <a:r>
                <a:rPr lang="en-US" dirty="0" smtClean="0">
                  <a:solidFill>
                    <a:schemeClr val="tx2"/>
                  </a:solidFill>
                  <a:latin typeface="+mn-lt"/>
                </a:rPr>
                <a:t> of path vertices</a:t>
              </a:r>
              <a:endParaRPr lang="cs-CZ" dirty="0" smtClean="0">
                <a:solidFill>
                  <a:schemeClr val="tx2"/>
                </a:solidFill>
                <a:latin typeface="+mn-lt"/>
              </a:endParaRPr>
            </a:p>
          </p:txBody>
        </p:sp>
      </p:grpSp>
      <p:sp>
        <p:nvSpPr>
          <p:cNvPr id="49" name="Rectangle 4"/>
          <p:cNvSpPr/>
          <p:nvPr/>
        </p:nvSpPr>
        <p:spPr>
          <a:xfrm>
            <a:off x="3273668" y="6115248"/>
            <a:ext cx="1049823" cy="122064"/>
          </a:xfrm>
          <a:prstGeom prst="rect">
            <a:avLst/>
          </a:prstGeom>
          <a:solidFill>
            <a:schemeClr val="accent5">
              <a:lumMod val="40000"/>
              <a:lumOff val="60000"/>
            </a:schemeClr>
          </a:solidFill>
          <a:ln>
            <a:noFill/>
          </a:ln>
          <a:effectLst>
            <a:outerShdw blurRad="50800" dist="38100" dir="7740000" algn="t" rotWithShape="0">
              <a:srgbClr val="000000">
                <a:alpha val="60000"/>
              </a:srgbClr>
            </a:outerShdw>
          </a:effectLst>
          <a:scene3d>
            <a:camera prst="orthographicFront"/>
            <a:lightRig rig="threePt" dir="t">
              <a:rot lat="0" lon="0" rev="1800000"/>
            </a:lightRig>
          </a:scene3d>
          <a:sp3d prstMaterial="matte">
            <a:bevelT h="20320"/>
          </a:sp3d>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solidFill>
                <a:schemeClr val="tx1"/>
              </a:solidFill>
            </a:endParaRPr>
          </a:p>
        </p:txBody>
      </p:sp>
      <p:sp>
        <p:nvSpPr>
          <p:cNvPr id="50" name="Rectangle 5"/>
          <p:cNvSpPr/>
          <p:nvPr/>
        </p:nvSpPr>
        <p:spPr>
          <a:xfrm>
            <a:off x="4882956" y="4725144"/>
            <a:ext cx="1049823" cy="122064"/>
          </a:xfrm>
          <a:prstGeom prst="rect">
            <a:avLst/>
          </a:prstGeom>
          <a:solidFill>
            <a:schemeClr val="accent5">
              <a:lumMod val="40000"/>
              <a:lumOff val="60000"/>
            </a:schemeClr>
          </a:solidFill>
          <a:ln>
            <a:noFill/>
          </a:ln>
          <a:effectLst>
            <a:outerShdw blurRad="50800" dist="38100" dir="7740000" algn="t" rotWithShape="0">
              <a:srgbClr val="000000">
                <a:alpha val="60000"/>
              </a:srgbClr>
            </a:outerShdw>
          </a:effectLst>
          <a:scene3d>
            <a:camera prst="orthographicFront"/>
            <a:lightRig rig="threePt" dir="t">
              <a:rot lat="0" lon="0" rev="1800000"/>
            </a:lightRig>
          </a:scene3d>
          <a:sp3d prstMaterial="matte">
            <a:bevelT h="20320"/>
          </a:sp3d>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solidFill>
                <a:schemeClr val="tx1"/>
              </a:solidFill>
            </a:endParaRPr>
          </a:p>
        </p:txBody>
      </p:sp>
      <p:cxnSp>
        <p:nvCxnSpPr>
          <p:cNvPr id="51" name="Straight Arrow Connector 6"/>
          <p:cNvCxnSpPr>
            <a:stCxn id="52" idx="1"/>
            <a:endCxn id="60" idx="5"/>
          </p:cNvCxnSpPr>
          <p:nvPr/>
        </p:nvCxnSpPr>
        <p:spPr>
          <a:xfrm flipH="1" flipV="1">
            <a:off x="5453903" y="4900015"/>
            <a:ext cx="1369413" cy="636285"/>
          </a:xfrm>
          <a:prstGeom prst="straightConnector1">
            <a:avLst/>
          </a:prstGeom>
          <a:ln w="12700">
            <a:solidFill>
              <a:schemeClr val="tx1">
                <a:lumMod val="65000"/>
                <a:lumOff val="35000"/>
              </a:schemeClr>
            </a:solidFill>
            <a:headEnd type="none"/>
            <a:tailEnd type="none" w="med" len="lg"/>
          </a:ln>
        </p:spPr>
        <p:style>
          <a:lnRef idx="1">
            <a:schemeClr val="accent1"/>
          </a:lnRef>
          <a:fillRef idx="0">
            <a:schemeClr val="accent1"/>
          </a:fillRef>
          <a:effectRef idx="0">
            <a:schemeClr val="accent1"/>
          </a:effectRef>
          <a:fontRef idx="minor">
            <a:schemeClr val="tx1"/>
          </a:fontRef>
        </p:style>
      </p:cxnSp>
      <p:sp>
        <p:nvSpPr>
          <p:cNvPr id="52" name="Oval 7"/>
          <p:cNvSpPr/>
          <p:nvPr/>
        </p:nvSpPr>
        <p:spPr>
          <a:xfrm>
            <a:off x="6804248" y="5517232"/>
            <a:ext cx="130206" cy="130204"/>
          </a:xfrm>
          <a:prstGeom prst="ellipse">
            <a:avLst/>
          </a:prstGeom>
          <a:solidFill>
            <a:schemeClr val="bg2"/>
          </a:solidFill>
          <a:ln w="38100">
            <a:solidFill>
              <a:schemeClr val="accent1"/>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53" name="Sun 8"/>
          <p:cNvSpPr/>
          <p:nvPr/>
        </p:nvSpPr>
        <p:spPr>
          <a:xfrm rot="1134788">
            <a:off x="6938558" y="5363510"/>
            <a:ext cx="642942" cy="642942"/>
          </a:xfrm>
          <a:prstGeom prst="sun">
            <a:avLst/>
          </a:prstGeom>
          <a:solidFill>
            <a:srgbClr val="FFC000"/>
          </a:solidFill>
          <a:ln w="3175">
            <a:solidFill>
              <a:srgbClr val="000000">
                <a:alpha val="23922"/>
              </a:srgbClr>
            </a:solidFill>
          </a:ln>
          <a:effectLst/>
          <a:scene3d>
            <a:camera prst="orthographicFront"/>
            <a:lightRig rig="threePt" dir="t"/>
          </a:scene3d>
          <a:sp3d prstMaterial="dkEdge">
            <a:bevelT w="419100" h="44450"/>
          </a:sp3d>
        </p:spPr>
        <p:style>
          <a:lnRef idx="2">
            <a:schemeClr val="accent4">
              <a:shade val="50000"/>
            </a:schemeClr>
          </a:lnRef>
          <a:fillRef idx="1001">
            <a:schemeClr val="lt1"/>
          </a:fillRef>
          <a:effectRef idx="0">
            <a:schemeClr val="accent4"/>
          </a:effectRef>
          <a:fontRef idx="minor">
            <a:schemeClr val="lt1"/>
          </a:fontRef>
        </p:style>
        <p:txBody>
          <a:bodyPr rtlCol="0" anchor="ctr"/>
          <a:lstStyle/>
          <a:p>
            <a:pPr algn="ctr"/>
            <a:endParaRPr lang="bg-BG">
              <a:effectLst>
                <a:reflection blurRad="6350" stA="60000" endA="900" endPos="58000" dir="5400000" sy="-100000" algn="bl" rotWithShape="0"/>
              </a:effectLst>
            </a:endParaRPr>
          </a:p>
        </p:txBody>
      </p:sp>
      <p:cxnSp>
        <p:nvCxnSpPr>
          <p:cNvPr id="54" name="Straight Arrow Connector 9"/>
          <p:cNvCxnSpPr>
            <a:stCxn id="60" idx="3"/>
            <a:endCxn id="61" idx="7"/>
          </p:cNvCxnSpPr>
          <p:nvPr/>
        </p:nvCxnSpPr>
        <p:spPr>
          <a:xfrm flipH="1">
            <a:off x="3844615" y="4900015"/>
            <a:ext cx="1517218" cy="1165129"/>
          </a:xfrm>
          <a:prstGeom prst="straightConnector1">
            <a:avLst/>
          </a:prstGeom>
          <a:ln w="12700">
            <a:solidFill>
              <a:schemeClr val="tx1">
                <a:lumMod val="65000"/>
                <a:lumOff val="35000"/>
              </a:schemeClr>
            </a:solidFill>
            <a:prstDash val="solid"/>
            <a:tailEnd type="none" w="med" len="lg"/>
          </a:ln>
        </p:spPr>
        <p:style>
          <a:lnRef idx="1">
            <a:schemeClr val="accent1"/>
          </a:lnRef>
          <a:fillRef idx="0">
            <a:schemeClr val="accent1"/>
          </a:fillRef>
          <a:effectRef idx="0">
            <a:schemeClr val="accent1"/>
          </a:effectRef>
          <a:fontRef idx="minor">
            <a:schemeClr val="tx1"/>
          </a:fontRef>
        </p:style>
      </p:cxnSp>
      <p:cxnSp>
        <p:nvCxnSpPr>
          <p:cNvPr id="55" name="Straight Arrow Connector 10"/>
          <p:cNvCxnSpPr>
            <a:stCxn id="61" idx="1"/>
            <a:endCxn id="56" idx="5"/>
          </p:cNvCxnSpPr>
          <p:nvPr/>
        </p:nvCxnSpPr>
        <p:spPr>
          <a:xfrm flipH="1" flipV="1">
            <a:off x="2320684" y="5210132"/>
            <a:ext cx="1431861" cy="855012"/>
          </a:xfrm>
          <a:prstGeom prst="straightConnector1">
            <a:avLst/>
          </a:prstGeom>
          <a:ln w="12700">
            <a:solidFill>
              <a:schemeClr val="tx1">
                <a:lumMod val="65000"/>
                <a:lumOff val="35000"/>
              </a:schemeClr>
            </a:solidFill>
            <a:headEnd type="none" w="med" len="lg"/>
            <a:tailEnd type="none" w="med" len="lg"/>
          </a:ln>
        </p:spPr>
        <p:style>
          <a:lnRef idx="1">
            <a:schemeClr val="accent1"/>
          </a:lnRef>
          <a:fillRef idx="0">
            <a:schemeClr val="accent1"/>
          </a:fillRef>
          <a:effectRef idx="0">
            <a:schemeClr val="accent1"/>
          </a:effectRef>
          <a:fontRef idx="minor">
            <a:schemeClr val="tx1"/>
          </a:fontRef>
        </p:style>
      </p:cxnSp>
      <p:sp>
        <p:nvSpPr>
          <p:cNvPr id="56" name="Oval 11"/>
          <p:cNvSpPr/>
          <p:nvPr/>
        </p:nvSpPr>
        <p:spPr>
          <a:xfrm>
            <a:off x="2209546" y="5098996"/>
            <a:ext cx="130206" cy="130204"/>
          </a:xfrm>
          <a:prstGeom prst="ellipse">
            <a:avLst/>
          </a:prstGeom>
          <a:solidFill>
            <a:schemeClr val="bg2"/>
          </a:solidFill>
          <a:ln w="38100">
            <a:solidFill>
              <a:schemeClr val="accent1"/>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grpSp>
        <p:nvGrpSpPr>
          <p:cNvPr id="57" name="Group 12"/>
          <p:cNvGrpSpPr/>
          <p:nvPr/>
        </p:nvGrpSpPr>
        <p:grpSpPr>
          <a:xfrm rot="21283642">
            <a:off x="1737382" y="4857759"/>
            <a:ext cx="410270" cy="298378"/>
            <a:chOff x="3192789" y="1005143"/>
            <a:chExt cx="785815" cy="571503"/>
          </a:xfrm>
        </p:grpSpPr>
        <p:sp>
          <p:nvSpPr>
            <p:cNvPr id="58" name="Isosceles Triangle 13"/>
            <p:cNvSpPr/>
            <p:nvPr/>
          </p:nvSpPr>
          <p:spPr>
            <a:xfrm rot="18039103">
              <a:off x="3299945" y="897987"/>
              <a:ext cx="571503" cy="785815"/>
            </a:xfrm>
            <a:prstGeom prst="triangl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bg-BG"/>
            </a:p>
          </p:txBody>
        </p:sp>
        <p:sp>
          <p:nvSpPr>
            <p:cNvPr id="59" name="Rectangle 14"/>
            <p:cNvSpPr/>
            <p:nvPr/>
          </p:nvSpPr>
          <p:spPr>
            <a:xfrm rot="1836285">
              <a:off x="3220084" y="1020162"/>
              <a:ext cx="373079" cy="33197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bg-BG"/>
            </a:p>
          </p:txBody>
        </p:sp>
      </p:grpSp>
      <p:sp>
        <p:nvSpPr>
          <p:cNvPr id="60" name="Oval 15"/>
          <p:cNvSpPr/>
          <p:nvPr/>
        </p:nvSpPr>
        <p:spPr>
          <a:xfrm>
            <a:off x="5342765" y="4788879"/>
            <a:ext cx="130206" cy="130204"/>
          </a:xfrm>
          <a:prstGeom prst="ellipse">
            <a:avLst/>
          </a:prstGeom>
          <a:solidFill>
            <a:schemeClr val="bg2"/>
          </a:solidFill>
          <a:ln w="38100">
            <a:solidFill>
              <a:schemeClr val="accent1"/>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61" name="Oval 16"/>
          <p:cNvSpPr/>
          <p:nvPr/>
        </p:nvSpPr>
        <p:spPr>
          <a:xfrm>
            <a:off x="3733477" y="6046076"/>
            <a:ext cx="130206" cy="130204"/>
          </a:xfrm>
          <a:prstGeom prst="ellipse">
            <a:avLst/>
          </a:prstGeom>
          <a:solidFill>
            <a:schemeClr val="bg2"/>
          </a:solidFill>
          <a:ln w="38100">
            <a:solidFill>
              <a:schemeClr val="accent1"/>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graphicFrame>
        <p:nvGraphicFramePr>
          <p:cNvPr id="62" name="Object 4"/>
          <p:cNvGraphicFramePr>
            <a:graphicFrameLocks noChangeAspect="1"/>
          </p:cNvGraphicFramePr>
          <p:nvPr/>
        </p:nvGraphicFramePr>
        <p:xfrm>
          <a:off x="6487641" y="5464274"/>
          <a:ext cx="411162" cy="568325"/>
        </p:xfrm>
        <a:graphic>
          <a:graphicData uri="http://schemas.openxmlformats.org/presentationml/2006/ole">
            <p:oleObj spid="_x0000_s57359" name="Rovnice" r:id="rId5" imgW="164880" imgH="228600" progId="Equation.3">
              <p:embed/>
            </p:oleObj>
          </a:graphicData>
        </a:graphic>
      </p:graphicFrame>
      <p:graphicFrame>
        <p:nvGraphicFramePr>
          <p:cNvPr id="63" name="Object 5"/>
          <p:cNvGraphicFramePr>
            <a:graphicFrameLocks noChangeAspect="1"/>
          </p:cNvGraphicFramePr>
          <p:nvPr/>
        </p:nvGraphicFramePr>
        <p:xfrm>
          <a:off x="5295503" y="4793208"/>
          <a:ext cx="381000" cy="536575"/>
        </p:xfrm>
        <a:graphic>
          <a:graphicData uri="http://schemas.openxmlformats.org/presentationml/2006/ole">
            <p:oleObj spid="_x0000_s57360" name="Rovnice" r:id="rId6" imgW="152280" imgH="215640" progId="Equation.3">
              <p:embed/>
            </p:oleObj>
          </a:graphicData>
        </a:graphic>
      </p:graphicFrame>
      <p:graphicFrame>
        <p:nvGraphicFramePr>
          <p:cNvPr id="64" name="Object 6"/>
          <p:cNvGraphicFramePr>
            <a:graphicFrameLocks noChangeAspect="1"/>
          </p:cNvGraphicFramePr>
          <p:nvPr/>
        </p:nvGraphicFramePr>
        <p:xfrm>
          <a:off x="3594299" y="5511899"/>
          <a:ext cx="411162" cy="536575"/>
        </p:xfrm>
        <a:graphic>
          <a:graphicData uri="http://schemas.openxmlformats.org/presentationml/2006/ole">
            <p:oleObj spid="_x0000_s57361" name="Rovnice" r:id="rId7" imgW="164880" imgH="215640" progId="Equation.3">
              <p:embed/>
            </p:oleObj>
          </a:graphicData>
        </a:graphic>
      </p:graphicFrame>
      <p:graphicFrame>
        <p:nvGraphicFramePr>
          <p:cNvPr id="65" name="Object 7"/>
          <p:cNvGraphicFramePr>
            <a:graphicFrameLocks noChangeAspect="1"/>
          </p:cNvGraphicFramePr>
          <p:nvPr/>
        </p:nvGraphicFramePr>
        <p:xfrm>
          <a:off x="1998762" y="5092923"/>
          <a:ext cx="411163" cy="568325"/>
        </p:xfrm>
        <a:graphic>
          <a:graphicData uri="http://schemas.openxmlformats.org/presentationml/2006/ole">
            <p:oleObj spid="_x0000_s57362" name="Rovnice" r:id="rId8" imgW="164880" imgH="228600" progId="Equation.3">
              <p:embed/>
            </p:oleObj>
          </a:graphicData>
        </a:graphic>
      </p:graphicFrame>
      <p:sp>
        <p:nvSpPr>
          <p:cNvPr id="29" name="Zástupný symbol pro číslo snímku 28"/>
          <p:cNvSpPr>
            <a:spLocks noGrp="1"/>
          </p:cNvSpPr>
          <p:nvPr>
            <p:ph type="sldNum" sz="quarter" idx="12"/>
          </p:nvPr>
        </p:nvSpPr>
        <p:spPr/>
        <p:txBody>
          <a:bodyPr/>
          <a:lstStyle/>
          <a:p>
            <a:pPr>
              <a:defRPr/>
            </a:pPr>
            <a:fld id="{81494967-73EE-4A75-A827-47B02327E019}" type="slidenum">
              <a:rPr lang="en-US" altLang="en-US" smtClean="0"/>
              <a:pPr>
                <a:defRPr/>
              </a:pPr>
              <a:t>24</a:t>
            </a:fld>
            <a:endParaRPr lang="en-US" altLang="en-US"/>
          </a:p>
        </p:txBody>
      </p:sp>
      <p:sp>
        <p:nvSpPr>
          <p:cNvPr id="32" name="Zástupný symbol pro zápatí 31"/>
          <p:cNvSpPr>
            <a:spLocks noGrp="1"/>
          </p:cNvSpPr>
          <p:nvPr>
            <p:ph type="ftr" sz="quarter" idx="11"/>
          </p:nvPr>
        </p:nvSpPr>
        <p:spPr/>
        <p:txBody>
          <a:bodyPr/>
          <a:lstStyle/>
          <a:p>
            <a:pPr>
              <a:defRPr/>
            </a:pPr>
            <a:r>
              <a:rPr lang="en-US" altLang="en-US" smtClean="0"/>
              <a:t>Course: Recent Advances in Light Transport Simulation</a:t>
            </a:r>
            <a:br>
              <a:rPr lang="en-US" altLang="en-US" smtClean="0"/>
            </a:br>
            <a:r>
              <a:rPr lang="en-US" altLang="en-US" i="1" smtClean="0"/>
              <a:t>Jaroslav Křivánek</a:t>
            </a:r>
            <a:r>
              <a:rPr lang="en-US" altLang="en-US" b="1" smtClean="0"/>
              <a:t> </a:t>
            </a:r>
            <a:r>
              <a:rPr lang="en-US" altLang="en-US" smtClean="0"/>
              <a:t>- Path Integral Formulation of Light Transport</a:t>
            </a:r>
            <a:endParaRPr lang="en-US" altLang="en-US" dirty="0"/>
          </a:p>
        </p:txBody>
      </p:sp>
    </p:spTree>
    <p:extLst>
      <p:ext uri="{BB962C8B-B14F-4D97-AF65-F5344CB8AC3E}">
        <p14:creationId xmlns:p14="http://schemas.microsoft.com/office/powerpoint/2010/main" xmlns="" val="1705563449"/>
      </p:ext>
    </p:extLst>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endParaRPr lang="en-US" dirty="0" smtClean="0"/>
          </a:p>
          <a:p>
            <a:endParaRPr lang="en-US" dirty="0" smtClean="0"/>
          </a:p>
          <a:p>
            <a:pPr>
              <a:buNone/>
            </a:pPr>
            <a:endParaRPr lang="en-US" dirty="0" smtClean="0"/>
          </a:p>
        </p:txBody>
      </p:sp>
      <p:sp>
        <p:nvSpPr>
          <p:cNvPr id="4" name="Title 3"/>
          <p:cNvSpPr>
            <a:spLocks noGrp="1"/>
          </p:cNvSpPr>
          <p:nvPr>
            <p:ph type="title"/>
          </p:nvPr>
        </p:nvSpPr>
        <p:spPr/>
        <p:txBody>
          <a:bodyPr/>
          <a:lstStyle/>
          <a:p>
            <a:r>
              <a:rPr lang="en-US" dirty="0" smtClean="0"/>
              <a:t>Probability density function (PDF)</a:t>
            </a:r>
            <a:endParaRPr lang="cs-CZ" dirty="0"/>
          </a:p>
        </p:txBody>
      </p:sp>
      <p:grpSp>
        <p:nvGrpSpPr>
          <p:cNvPr id="3" name="Skupina 45"/>
          <p:cNvGrpSpPr/>
          <p:nvPr/>
        </p:nvGrpSpPr>
        <p:grpSpPr>
          <a:xfrm>
            <a:off x="2574826" y="1494542"/>
            <a:ext cx="4351720" cy="1367686"/>
            <a:chOff x="2646834" y="2070606"/>
            <a:chExt cx="4351720" cy="1367686"/>
          </a:xfrm>
        </p:grpSpPr>
        <p:sp>
          <p:nvSpPr>
            <p:cNvPr id="6" name="TextovéPole 5"/>
            <p:cNvSpPr txBox="1"/>
            <p:nvPr/>
          </p:nvSpPr>
          <p:spPr>
            <a:xfrm>
              <a:off x="2646834" y="2070606"/>
              <a:ext cx="1292341" cy="369332"/>
            </a:xfrm>
            <a:prstGeom prst="rect">
              <a:avLst/>
            </a:prstGeom>
            <a:noFill/>
          </p:spPr>
          <p:txBody>
            <a:bodyPr wrap="none" rtlCol="0">
              <a:spAutoFit/>
            </a:bodyPr>
            <a:lstStyle/>
            <a:p>
              <a:r>
                <a:rPr lang="en-US" b="1" dirty="0" smtClean="0">
                  <a:solidFill>
                    <a:schemeClr val="tx2"/>
                  </a:solidFill>
                  <a:latin typeface="+mn-lt"/>
                </a:rPr>
                <a:t>path PDF</a:t>
              </a:r>
              <a:endParaRPr lang="cs-CZ" b="1" dirty="0" smtClean="0">
                <a:solidFill>
                  <a:schemeClr val="tx2"/>
                </a:solidFill>
                <a:latin typeface="+mn-lt"/>
              </a:endParaRPr>
            </a:p>
          </p:txBody>
        </p:sp>
        <p:graphicFrame>
          <p:nvGraphicFramePr>
            <p:cNvPr id="57346" name="Object 2"/>
            <p:cNvGraphicFramePr>
              <a:graphicFrameLocks noChangeAspect="1"/>
            </p:cNvGraphicFramePr>
            <p:nvPr/>
          </p:nvGraphicFramePr>
          <p:xfrm>
            <a:off x="2843808" y="2420888"/>
            <a:ext cx="3486150" cy="571500"/>
          </p:xfrm>
          <a:graphic>
            <a:graphicData uri="http://schemas.openxmlformats.org/presentationml/2006/ole">
              <p:oleObj spid="_x0000_s58370" name="Equation" r:id="rId4" imgW="1396800" imgH="228600" progId="Equation.3">
                <p:embed/>
              </p:oleObj>
            </a:graphicData>
          </a:graphic>
        </p:graphicFrame>
        <p:cxnSp>
          <p:nvCxnSpPr>
            <p:cNvPr id="8" name="Přímá spojovací čára 7"/>
            <p:cNvCxnSpPr/>
            <p:nvPr/>
          </p:nvCxnSpPr>
          <p:spPr>
            <a:xfrm>
              <a:off x="2843808" y="2924944"/>
              <a:ext cx="8640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Přímá spojovací čára 8"/>
            <p:cNvCxnSpPr/>
            <p:nvPr/>
          </p:nvCxnSpPr>
          <p:spPr>
            <a:xfrm>
              <a:off x="4557142" y="2924944"/>
              <a:ext cx="1728192"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6" name="TextovéPole 15"/>
            <p:cNvSpPr txBox="1"/>
            <p:nvPr/>
          </p:nvSpPr>
          <p:spPr>
            <a:xfrm>
              <a:off x="4067944" y="3068960"/>
              <a:ext cx="2930610" cy="369332"/>
            </a:xfrm>
            <a:prstGeom prst="rect">
              <a:avLst/>
            </a:prstGeom>
            <a:noFill/>
          </p:spPr>
          <p:txBody>
            <a:bodyPr wrap="none" rtlCol="0">
              <a:spAutoFit/>
            </a:bodyPr>
            <a:lstStyle/>
            <a:p>
              <a:r>
                <a:rPr lang="en-US" b="1" dirty="0" smtClean="0">
                  <a:solidFill>
                    <a:schemeClr val="tx2"/>
                  </a:solidFill>
                  <a:latin typeface="+mn-lt"/>
                </a:rPr>
                <a:t>joint PDF</a:t>
              </a:r>
              <a:r>
                <a:rPr lang="en-US" dirty="0" smtClean="0">
                  <a:solidFill>
                    <a:schemeClr val="tx2"/>
                  </a:solidFill>
                  <a:latin typeface="+mn-lt"/>
                </a:rPr>
                <a:t> of path vertices</a:t>
              </a:r>
              <a:endParaRPr lang="cs-CZ" dirty="0" smtClean="0">
                <a:solidFill>
                  <a:schemeClr val="tx2"/>
                </a:solidFill>
                <a:latin typeface="+mn-lt"/>
              </a:endParaRPr>
            </a:p>
          </p:txBody>
        </p:sp>
      </p:grpSp>
      <p:sp>
        <p:nvSpPr>
          <p:cNvPr id="33" name="Rectangle 4"/>
          <p:cNvSpPr/>
          <p:nvPr/>
        </p:nvSpPr>
        <p:spPr>
          <a:xfrm>
            <a:off x="3273668" y="6115248"/>
            <a:ext cx="1049823" cy="122064"/>
          </a:xfrm>
          <a:prstGeom prst="rect">
            <a:avLst/>
          </a:prstGeom>
          <a:solidFill>
            <a:schemeClr val="accent5">
              <a:lumMod val="40000"/>
              <a:lumOff val="60000"/>
            </a:schemeClr>
          </a:solidFill>
          <a:ln>
            <a:noFill/>
          </a:ln>
          <a:effectLst>
            <a:outerShdw blurRad="50800" dist="38100" dir="7740000" algn="t" rotWithShape="0">
              <a:srgbClr val="000000">
                <a:alpha val="60000"/>
              </a:srgbClr>
            </a:outerShdw>
          </a:effectLst>
          <a:scene3d>
            <a:camera prst="orthographicFront"/>
            <a:lightRig rig="threePt" dir="t">
              <a:rot lat="0" lon="0" rev="1800000"/>
            </a:lightRig>
          </a:scene3d>
          <a:sp3d prstMaterial="matte">
            <a:bevelT h="20320"/>
          </a:sp3d>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solidFill>
                <a:schemeClr val="tx1"/>
              </a:solidFill>
            </a:endParaRPr>
          </a:p>
        </p:txBody>
      </p:sp>
      <p:sp>
        <p:nvSpPr>
          <p:cNvPr id="34" name="Rectangle 5"/>
          <p:cNvSpPr/>
          <p:nvPr/>
        </p:nvSpPr>
        <p:spPr>
          <a:xfrm>
            <a:off x="4882956" y="4725144"/>
            <a:ext cx="1049823" cy="122064"/>
          </a:xfrm>
          <a:prstGeom prst="rect">
            <a:avLst/>
          </a:prstGeom>
          <a:solidFill>
            <a:schemeClr val="accent5">
              <a:lumMod val="40000"/>
              <a:lumOff val="60000"/>
            </a:schemeClr>
          </a:solidFill>
          <a:ln>
            <a:noFill/>
          </a:ln>
          <a:effectLst>
            <a:outerShdw blurRad="50800" dist="38100" dir="7740000" algn="t" rotWithShape="0">
              <a:srgbClr val="000000">
                <a:alpha val="60000"/>
              </a:srgbClr>
            </a:outerShdw>
          </a:effectLst>
          <a:scene3d>
            <a:camera prst="orthographicFront"/>
            <a:lightRig rig="threePt" dir="t">
              <a:rot lat="0" lon="0" rev="1800000"/>
            </a:lightRig>
          </a:scene3d>
          <a:sp3d prstMaterial="matte">
            <a:bevelT h="20320"/>
          </a:sp3d>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solidFill>
                <a:schemeClr val="tx1"/>
              </a:solidFill>
            </a:endParaRPr>
          </a:p>
        </p:txBody>
      </p:sp>
      <p:cxnSp>
        <p:nvCxnSpPr>
          <p:cNvPr id="35" name="Straight Arrow Connector 6"/>
          <p:cNvCxnSpPr>
            <a:stCxn id="36" idx="1"/>
            <a:endCxn id="44" idx="5"/>
          </p:cNvCxnSpPr>
          <p:nvPr/>
        </p:nvCxnSpPr>
        <p:spPr>
          <a:xfrm flipH="1" flipV="1">
            <a:off x="5453903" y="4900015"/>
            <a:ext cx="1369413" cy="636285"/>
          </a:xfrm>
          <a:prstGeom prst="straightConnector1">
            <a:avLst/>
          </a:prstGeom>
          <a:ln w="12700">
            <a:solidFill>
              <a:schemeClr val="tx1">
                <a:lumMod val="65000"/>
                <a:lumOff val="35000"/>
              </a:schemeClr>
            </a:solidFill>
            <a:prstDash val="dash"/>
            <a:headEnd type="none"/>
            <a:tailEnd type="none" w="med" len="lg"/>
          </a:ln>
        </p:spPr>
        <p:style>
          <a:lnRef idx="1">
            <a:schemeClr val="accent1"/>
          </a:lnRef>
          <a:fillRef idx="0">
            <a:schemeClr val="accent1"/>
          </a:fillRef>
          <a:effectRef idx="0">
            <a:schemeClr val="accent1"/>
          </a:effectRef>
          <a:fontRef idx="minor">
            <a:schemeClr val="tx1"/>
          </a:fontRef>
        </p:style>
      </p:cxnSp>
      <p:sp>
        <p:nvSpPr>
          <p:cNvPr id="36" name="Oval 7"/>
          <p:cNvSpPr/>
          <p:nvPr/>
        </p:nvSpPr>
        <p:spPr>
          <a:xfrm>
            <a:off x="6804248" y="5517232"/>
            <a:ext cx="130206" cy="130204"/>
          </a:xfrm>
          <a:prstGeom prst="ellipse">
            <a:avLst/>
          </a:prstGeom>
          <a:solidFill>
            <a:schemeClr val="bg2"/>
          </a:solidFill>
          <a:ln w="38100">
            <a:solidFill>
              <a:schemeClr val="accent1"/>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37" name="Sun 8"/>
          <p:cNvSpPr/>
          <p:nvPr/>
        </p:nvSpPr>
        <p:spPr>
          <a:xfrm rot="1134788">
            <a:off x="6938558" y="5363510"/>
            <a:ext cx="642942" cy="642942"/>
          </a:xfrm>
          <a:prstGeom prst="sun">
            <a:avLst/>
          </a:prstGeom>
          <a:solidFill>
            <a:srgbClr val="FFC000"/>
          </a:solidFill>
          <a:ln w="3175">
            <a:solidFill>
              <a:srgbClr val="000000">
                <a:alpha val="23922"/>
              </a:srgbClr>
            </a:solidFill>
          </a:ln>
          <a:effectLst/>
          <a:scene3d>
            <a:camera prst="orthographicFront"/>
            <a:lightRig rig="threePt" dir="t"/>
          </a:scene3d>
          <a:sp3d prstMaterial="dkEdge">
            <a:bevelT w="419100" h="44450"/>
          </a:sp3d>
        </p:spPr>
        <p:style>
          <a:lnRef idx="2">
            <a:schemeClr val="accent4">
              <a:shade val="50000"/>
            </a:schemeClr>
          </a:lnRef>
          <a:fillRef idx="1001">
            <a:schemeClr val="lt1"/>
          </a:fillRef>
          <a:effectRef idx="0">
            <a:schemeClr val="accent4"/>
          </a:effectRef>
          <a:fontRef idx="minor">
            <a:schemeClr val="lt1"/>
          </a:fontRef>
        </p:style>
        <p:txBody>
          <a:bodyPr rtlCol="0" anchor="ctr"/>
          <a:lstStyle/>
          <a:p>
            <a:pPr algn="ctr"/>
            <a:endParaRPr lang="bg-BG">
              <a:effectLst>
                <a:reflection blurRad="6350" stA="60000" endA="900" endPos="58000" dir="5400000" sy="-100000" algn="bl" rotWithShape="0"/>
              </a:effectLst>
            </a:endParaRPr>
          </a:p>
        </p:txBody>
      </p:sp>
      <p:cxnSp>
        <p:nvCxnSpPr>
          <p:cNvPr id="38" name="Straight Arrow Connector 9"/>
          <p:cNvCxnSpPr>
            <a:stCxn id="44" idx="3"/>
            <a:endCxn id="46" idx="7"/>
          </p:cNvCxnSpPr>
          <p:nvPr/>
        </p:nvCxnSpPr>
        <p:spPr>
          <a:xfrm flipH="1">
            <a:off x="3844615" y="4900015"/>
            <a:ext cx="1517218" cy="1165129"/>
          </a:xfrm>
          <a:prstGeom prst="straightConnector1">
            <a:avLst/>
          </a:prstGeom>
          <a:ln w="12700">
            <a:solidFill>
              <a:schemeClr val="tx1">
                <a:lumMod val="65000"/>
                <a:lumOff val="35000"/>
              </a:schemeClr>
            </a:solidFill>
            <a:prstDash val="dash"/>
            <a:tailEnd type="none" w="med" len="lg"/>
          </a:ln>
        </p:spPr>
        <p:style>
          <a:lnRef idx="1">
            <a:schemeClr val="accent1"/>
          </a:lnRef>
          <a:fillRef idx="0">
            <a:schemeClr val="accent1"/>
          </a:fillRef>
          <a:effectRef idx="0">
            <a:schemeClr val="accent1"/>
          </a:effectRef>
          <a:fontRef idx="minor">
            <a:schemeClr val="tx1"/>
          </a:fontRef>
        </p:style>
      </p:cxnSp>
      <p:cxnSp>
        <p:nvCxnSpPr>
          <p:cNvPr id="39" name="Straight Arrow Connector 10"/>
          <p:cNvCxnSpPr>
            <a:stCxn id="46" idx="1"/>
            <a:endCxn id="40" idx="5"/>
          </p:cNvCxnSpPr>
          <p:nvPr/>
        </p:nvCxnSpPr>
        <p:spPr>
          <a:xfrm flipH="1" flipV="1">
            <a:off x="2320684" y="5210132"/>
            <a:ext cx="1431861" cy="855012"/>
          </a:xfrm>
          <a:prstGeom prst="straightConnector1">
            <a:avLst/>
          </a:prstGeom>
          <a:ln w="12700">
            <a:solidFill>
              <a:schemeClr val="tx1">
                <a:lumMod val="65000"/>
                <a:lumOff val="35000"/>
              </a:schemeClr>
            </a:solidFill>
            <a:prstDash val="dash"/>
            <a:headEnd type="none" w="med" len="lg"/>
            <a:tailEnd type="none" w="med" len="lg"/>
          </a:ln>
        </p:spPr>
        <p:style>
          <a:lnRef idx="1">
            <a:schemeClr val="accent1"/>
          </a:lnRef>
          <a:fillRef idx="0">
            <a:schemeClr val="accent1"/>
          </a:fillRef>
          <a:effectRef idx="0">
            <a:schemeClr val="accent1"/>
          </a:effectRef>
          <a:fontRef idx="minor">
            <a:schemeClr val="tx1"/>
          </a:fontRef>
        </p:style>
      </p:cxnSp>
      <p:sp>
        <p:nvSpPr>
          <p:cNvPr id="40" name="Oval 11"/>
          <p:cNvSpPr/>
          <p:nvPr/>
        </p:nvSpPr>
        <p:spPr>
          <a:xfrm>
            <a:off x="2209546" y="5098996"/>
            <a:ext cx="130206" cy="130204"/>
          </a:xfrm>
          <a:prstGeom prst="ellipse">
            <a:avLst/>
          </a:prstGeom>
          <a:solidFill>
            <a:schemeClr val="bg2"/>
          </a:solidFill>
          <a:ln w="38100">
            <a:solidFill>
              <a:schemeClr val="accent1"/>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grpSp>
        <p:nvGrpSpPr>
          <p:cNvPr id="41" name="Group 12"/>
          <p:cNvGrpSpPr/>
          <p:nvPr/>
        </p:nvGrpSpPr>
        <p:grpSpPr>
          <a:xfrm rot="21283642">
            <a:off x="1737382" y="4857759"/>
            <a:ext cx="410270" cy="298378"/>
            <a:chOff x="3192789" y="1005143"/>
            <a:chExt cx="785815" cy="571503"/>
          </a:xfrm>
        </p:grpSpPr>
        <p:sp>
          <p:nvSpPr>
            <p:cNvPr id="42" name="Isosceles Triangle 13"/>
            <p:cNvSpPr/>
            <p:nvPr/>
          </p:nvSpPr>
          <p:spPr>
            <a:xfrm rot="18039103">
              <a:off x="3299945" y="897987"/>
              <a:ext cx="571503" cy="785815"/>
            </a:xfrm>
            <a:prstGeom prst="triangl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bg-BG"/>
            </a:p>
          </p:txBody>
        </p:sp>
        <p:sp>
          <p:nvSpPr>
            <p:cNvPr id="43" name="Rectangle 14"/>
            <p:cNvSpPr/>
            <p:nvPr/>
          </p:nvSpPr>
          <p:spPr>
            <a:xfrm rot="1836285">
              <a:off x="3220084" y="1020162"/>
              <a:ext cx="373079" cy="33197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bg-BG"/>
            </a:p>
          </p:txBody>
        </p:sp>
      </p:grpSp>
      <p:sp>
        <p:nvSpPr>
          <p:cNvPr id="44" name="Oval 15"/>
          <p:cNvSpPr/>
          <p:nvPr/>
        </p:nvSpPr>
        <p:spPr>
          <a:xfrm>
            <a:off x="5342765" y="4788879"/>
            <a:ext cx="130206" cy="130204"/>
          </a:xfrm>
          <a:prstGeom prst="ellipse">
            <a:avLst/>
          </a:prstGeom>
          <a:solidFill>
            <a:schemeClr val="bg2"/>
          </a:solidFill>
          <a:ln w="38100">
            <a:solidFill>
              <a:schemeClr val="accent1"/>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46" name="Oval 16"/>
          <p:cNvSpPr/>
          <p:nvPr/>
        </p:nvSpPr>
        <p:spPr>
          <a:xfrm>
            <a:off x="3733477" y="6046076"/>
            <a:ext cx="130206" cy="130204"/>
          </a:xfrm>
          <a:prstGeom prst="ellipse">
            <a:avLst/>
          </a:prstGeom>
          <a:solidFill>
            <a:schemeClr val="bg2"/>
          </a:solidFill>
          <a:ln w="38100">
            <a:solidFill>
              <a:schemeClr val="accent1"/>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graphicFrame>
        <p:nvGraphicFramePr>
          <p:cNvPr id="49" name="Object 4"/>
          <p:cNvGraphicFramePr>
            <a:graphicFrameLocks noChangeAspect="1"/>
          </p:cNvGraphicFramePr>
          <p:nvPr/>
        </p:nvGraphicFramePr>
        <p:xfrm>
          <a:off x="6487641" y="5464274"/>
          <a:ext cx="411162" cy="568325"/>
        </p:xfrm>
        <a:graphic>
          <a:graphicData uri="http://schemas.openxmlformats.org/presentationml/2006/ole">
            <p:oleObj spid="_x0000_s58377" name="Rovnice" r:id="rId5" imgW="164880" imgH="228600" progId="Equation.3">
              <p:embed/>
            </p:oleObj>
          </a:graphicData>
        </a:graphic>
      </p:graphicFrame>
      <p:graphicFrame>
        <p:nvGraphicFramePr>
          <p:cNvPr id="50" name="Object 5"/>
          <p:cNvGraphicFramePr>
            <a:graphicFrameLocks noChangeAspect="1"/>
          </p:cNvGraphicFramePr>
          <p:nvPr/>
        </p:nvGraphicFramePr>
        <p:xfrm>
          <a:off x="5295503" y="4793208"/>
          <a:ext cx="381000" cy="536575"/>
        </p:xfrm>
        <a:graphic>
          <a:graphicData uri="http://schemas.openxmlformats.org/presentationml/2006/ole">
            <p:oleObj spid="_x0000_s58378" name="Rovnice" r:id="rId6" imgW="152280" imgH="215640" progId="Equation.3">
              <p:embed/>
            </p:oleObj>
          </a:graphicData>
        </a:graphic>
      </p:graphicFrame>
      <p:graphicFrame>
        <p:nvGraphicFramePr>
          <p:cNvPr id="51" name="Object 6"/>
          <p:cNvGraphicFramePr>
            <a:graphicFrameLocks noChangeAspect="1"/>
          </p:cNvGraphicFramePr>
          <p:nvPr/>
        </p:nvGraphicFramePr>
        <p:xfrm>
          <a:off x="3594299" y="5511899"/>
          <a:ext cx="411162" cy="536575"/>
        </p:xfrm>
        <a:graphic>
          <a:graphicData uri="http://schemas.openxmlformats.org/presentationml/2006/ole">
            <p:oleObj spid="_x0000_s58379" name="Rovnice" r:id="rId7" imgW="164880" imgH="215640" progId="Equation.3">
              <p:embed/>
            </p:oleObj>
          </a:graphicData>
        </a:graphic>
      </p:graphicFrame>
      <p:graphicFrame>
        <p:nvGraphicFramePr>
          <p:cNvPr id="52" name="Object 7"/>
          <p:cNvGraphicFramePr>
            <a:graphicFrameLocks noChangeAspect="1"/>
          </p:cNvGraphicFramePr>
          <p:nvPr/>
        </p:nvGraphicFramePr>
        <p:xfrm>
          <a:off x="1998762" y="5092923"/>
          <a:ext cx="411163" cy="568325"/>
        </p:xfrm>
        <a:graphic>
          <a:graphicData uri="http://schemas.openxmlformats.org/presentationml/2006/ole">
            <p:oleObj spid="_x0000_s58380" name="Rovnice" r:id="rId8" imgW="164880" imgH="228600" progId="Equation.3">
              <p:embed/>
            </p:oleObj>
          </a:graphicData>
        </a:graphic>
      </p:graphicFrame>
      <p:sp>
        <p:nvSpPr>
          <p:cNvPr id="28" name="Zástupný symbol pro číslo snímku 27"/>
          <p:cNvSpPr>
            <a:spLocks noGrp="1"/>
          </p:cNvSpPr>
          <p:nvPr>
            <p:ph type="sldNum" sz="quarter" idx="12"/>
          </p:nvPr>
        </p:nvSpPr>
        <p:spPr/>
        <p:txBody>
          <a:bodyPr/>
          <a:lstStyle/>
          <a:p>
            <a:pPr>
              <a:defRPr/>
            </a:pPr>
            <a:fld id="{81494967-73EE-4A75-A827-47B02327E019}" type="slidenum">
              <a:rPr lang="en-US" altLang="en-US" smtClean="0"/>
              <a:pPr>
                <a:defRPr/>
              </a:pPr>
              <a:t>25</a:t>
            </a:fld>
            <a:endParaRPr lang="en-US" altLang="en-US"/>
          </a:p>
        </p:txBody>
      </p:sp>
      <p:sp>
        <p:nvSpPr>
          <p:cNvPr id="31" name="Zástupný symbol pro zápatí 30"/>
          <p:cNvSpPr>
            <a:spLocks noGrp="1"/>
          </p:cNvSpPr>
          <p:nvPr>
            <p:ph type="ftr" sz="quarter" idx="11"/>
          </p:nvPr>
        </p:nvSpPr>
        <p:spPr/>
        <p:txBody>
          <a:bodyPr/>
          <a:lstStyle/>
          <a:p>
            <a:pPr>
              <a:defRPr/>
            </a:pPr>
            <a:r>
              <a:rPr lang="en-US" altLang="en-US" smtClean="0"/>
              <a:t>Course: Recent Advances in Light Transport Simulation</a:t>
            </a:r>
            <a:br>
              <a:rPr lang="en-US" altLang="en-US" smtClean="0"/>
            </a:br>
            <a:r>
              <a:rPr lang="en-US" altLang="en-US" i="1" smtClean="0"/>
              <a:t>Jaroslav Křivánek</a:t>
            </a:r>
            <a:r>
              <a:rPr lang="en-US" altLang="en-US" b="1" smtClean="0"/>
              <a:t> </a:t>
            </a:r>
            <a:r>
              <a:rPr lang="en-US" altLang="en-US" smtClean="0"/>
              <a:t>- Path Integral Formulation of Light Transport</a:t>
            </a:r>
            <a:endParaRPr lang="en-US" altLang="en-US" dirty="0"/>
          </a:p>
        </p:txBody>
      </p:sp>
    </p:spTree>
    <p:extLst>
      <p:ext uri="{BB962C8B-B14F-4D97-AF65-F5344CB8AC3E}">
        <p14:creationId xmlns:p14="http://schemas.microsoft.com/office/powerpoint/2010/main" xmlns="" val="170556344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accel="50000" decel="50000" fill="hold" nodeType="withEffect">
                                  <p:stCondLst>
                                    <p:cond delay="0"/>
                                  </p:stCondLst>
                                  <p:childTnLst>
                                    <p:animMotion origin="layout" path="M 4.44444E-6 2.22222E-6 L -0.20868 2.22222E-6 " pathEditMode="relative" rAng="0" ptsTypes="AA">
                                      <p:cBhvr>
                                        <p:cTn id="6" dur="500" fill="hold"/>
                                        <p:tgtEl>
                                          <p:spTgt spid="3"/>
                                        </p:tgtEl>
                                        <p:attrNameLst>
                                          <p:attrName>ppt_x</p:attrName>
                                          <p:attrName>ppt_y</p:attrName>
                                        </p:attrNameLst>
                                      </p:cBhvr>
                                      <p:rCtr x="-104"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endParaRPr lang="en-US" dirty="0" smtClean="0"/>
          </a:p>
          <a:p>
            <a:endParaRPr lang="en-US" dirty="0" smtClean="0"/>
          </a:p>
          <a:p>
            <a:pPr>
              <a:buNone/>
            </a:pPr>
            <a:endParaRPr lang="en-US" dirty="0" smtClean="0"/>
          </a:p>
        </p:txBody>
      </p:sp>
      <p:sp>
        <p:nvSpPr>
          <p:cNvPr id="4" name="Title 3"/>
          <p:cNvSpPr>
            <a:spLocks noGrp="1"/>
          </p:cNvSpPr>
          <p:nvPr>
            <p:ph type="title"/>
          </p:nvPr>
        </p:nvSpPr>
        <p:spPr/>
        <p:txBody>
          <a:bodyPr/>
          <a:lstStyle/>
          <a:p>
            <a:r>
              <a:rPr lang="en-US" dirty="0" smtClean="0"/>
              <a:t>Probability density function (PDF)</a:t>
            </a:r>
            <a:endParaRPr lang="cs-CZ" dirty="0"/>
          </a:p>
        </p:txBody>
      </p:sp>
      <p:grpSp>
        <p:nvGrpSpPr>
          <p:cNvPr id="3" name="Skupina 45"/>
          <p:cNvGrpSpPr/>
          <p:nvPr/>
        </p:nvGrpSpPr>
        <p:grpSpPr>
          <a:xfrm>
            <a:off x="664518" y="1494542"/>
            <a:ext cx="4351720" cy="1367686"/>
            <a:chOff x="2646834" y="2070606"/>
            <a:chExt cx="4351720" cy="1367686"/>
          </a:xfrm>
        </p:grpSpPr>
        <p:sp>
          <p:nvSpPr>
            <p:cNvPr id="6" name="TextovéPole 5"/>
            <p:cNvSpPr txBox="1"/>
            <p:nvPr/>
          </p:nvSpPr>
          <p:spPr>
            <a:xfrm>
              <a:off x="2646834" y="2070606"/>
              <a:ext cx="1292341" cy="369332"/>
            </a:xfrm>
            <a:prstGeom prst="rect">
              <a:avLst/>
            </a:prstGeom>
            <a:noFill/>
          </p:spPr>
          <p:txBody>
            <a:bodyPr wrap="none" rtlCol="0">
              <a:spAutoFit/>
            </a:bodyPr>
            <a:lstStyle/>
            <a:p>
              <a:r>
                <a:rPr lang="en-US" b="1" dirty="0" smtClean="0">
                  <a:solidFill>
                    <a:schemeClr val="tx2"/>
                  </a:solidFill>
                  <a:latin typeface="+mn-lt"/>
                </a:rPr>
                <a:t>path PDF</a:t>
              </a:r>
              <a:endParaRPr lang="cs-CZ" b="1" dirty="0" smtClean="0">
                <a:solidFill>
                  <a:schemeClr val="tx2"/>
                </a:solidFill>
                <a:latin typeface="+mn-lt"/>
              </a:endParaRPr>
            </a:p>
          </p:txBody>
        </p:sp>
        <p:graphicFrame>
          <p:nvGraphicFramePr>
            <p:cNvPr id="57346" name="Object 2"/>
            <p:cNvGraphicFramePr>
              <a:graphicFrameLocks noChangeAspect="1"/>
            </p:cNvGraphicFramePr>
            <p:nvPr/>
          </p:nvGraphicFramePr>
          <p:xfrm>
            <a:off x="2843808" y="2420888"/>
            <a:ext cx="3486150" cy="571500"/>
          </p:xfrm>
          <a:graphic>
            <a:graphicData uri="http://schemas.openxmlformats.org/presentationml/2006/ole">
              <p:oleObj spid="_x0000_s60418" name="Equation" r:id="rId4" imgW="1396800" imgH="228600" progId="Equation.3">
                <p:embed/>
              </p:oleObj>
            </a:graphicData>
          </a:graphic>
        </p:graphicFrame>
        <p:cxnSp>
          <p:nvCxnSpPr>
            <p:cNvPr id="8" name="Přímá spojovací čára 7"/>
            <p:cNvCxnSpPr/>
            <p:nvPr/>
          </p:nvCxnSpPr>
          <p:spPr>
            <a:xfrm>
              <a:off x="2843808" y="2924944"/>
              <a:ext cx="8640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Přímá spojovací čára 8"/>
            <p:cNvCxnSpPr/>
            <p:nvPr/>
          </p:nvCxnSpPr>
          <p:spPr>
            <a:xfrm>
              <a:off x="4557142" y="2924944"/>
              <a:ext cx="1728192"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6" name="TextovéPole 15"/>
            <p:cNvSpPr txBox="1"/>
            <p:nvPr/>
          </p:nvSpPr>
          <p:spPr>
            <a:xfrm>
              <a:off x="4067944" y="3068960"/>
              <a:ext cx="2930610" cy="369332"/>
            </a:xfrm>
            <a:prstGeom prst="rect">
              <a:avLst/>
            </a:prstGeom>
            <a:noFill/>
          </p:spPr>
          <p:txBody>
            <a:bodyPr wrap="none" rtlCol="0">
              <a:spAutoFit/>
            </a:bodyPr>
            <a:lstStyle/>
            <a:p>
              <a:r>
                <a:rPr lang="en-US" b="1" dirty="0" smtClean="0">
                  <a:solidFill>
                    <a:schemeClr val="tx2"/>
                  </a:solidFill>
                  <a:latin typeface="+mn-lt"/>
                </a:rPr>
                <a:t>joint PDF</a:t>
              </a:r>
              <a:r>
                <a:rPr lang="en-US" dirty="0" smtClean="0">
                  <a:solidFill>
                    <a:schemeClr val="tx2"/>
                  </a:solidFill>
                  <a:latin typeface="+mn-lt"/>
                </a:rPr>
                <a:t> of path vertices</a:t>
              </a:r>
              <a:endParaRPr lang="cs-CZ" dirty="0" smtClean="0">
                <a:solidFill>
                  <a:schemeClr val="tx2"/>
                </a:solidFill>
                <a:latin typeface="+mn-lt"/>
              </a:endParaRPr>
            </a:p>
          </p:txBody>
        </p:sp>
      </p:grpSp>
      <p:graphicFrame>
        <p:nvGraphicFramePr>
          <p:cNvPr id="32" name="Object 2"/>
          <p:cNvGraphicFramePr>
            <a:graphicFrameLocks noChangeAspect="1"/>
          </p:cNvGraphicFramePr>
          <p:nvPr/>
        </p:nvGraphicFramePr>
        <p:xfrm>
          <a:off x="4860032" y="2008337"/>
          <a:ext cx="317500" cy="254000"/>
        </p:xfrm>
        <a:graphic>
          <a:graphicData uri="http://schemas.openxmlformats.org/presentationml/2006/ole">
            <p:oleObj spid="_x0000_s60419" name="Equation" r:id="rId5" imgW="126720" imgH="101520" progId="Equation.3">
              <p:embed/>
            </p:oleObj>
          </a:graphicData>
        </a:graphic>
      </p:graphicFrame>
      <p:sp>
        <p:nvSpPr>
          <p:cNvPr id="33" name="Rectangle 4"/>
          <p:cNvSpPr/>
          <p:nvPr/>
        </p:nvSpPr>
        <p:spPr>
          <a:xfrm>
            <a:off x="3273668" y="6115248"/>
            <a:ext cx="1049823" cy="122064"/>
          </a:xfrm>
          <a:prstGeom prst="rect">
            <a:avLst/>
          </a:prstGeom>
          <a:solidFill>
            <a:schemeClr val="accent5">
              <a:lumMod val="40000"/>
              <a:lumOff val="60000"/>
            </a:schemeClr>
          </a:solidFill>
          <a:ln>
            <a:noFill/>
          </a:ln>
          <a:effectLst>
            <a:outerShdw blurRad="50800" dist="38100" dir="7740000" algn="t" rotWithShape="0">
              <a:srgbClr val="000000">
                <a:alpha val="60000"/>
              </a:srgbClr>
            </a:outerShdw>
          </a:effectLst>
          <a:scene3d>
            <a:camera prst="orthographicFront"/>
            <a:lightRig rig="threePt" dir="t">
              <a:rot lat="0" lon="0" rev="1800000"/>
            </a:lightRig>
          </a:scene3d>
          <a:sp3d prstMaterial="matte">
            <a:bevelT h="20320"/>
          </a:sp3d>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solidFill>
                <a:schemeClr val="tx1"/>
              </a:solidFill>
            </a:endParaRPr>
          </a:p>
        </p:txBody>
      </p:sp>
      <p:sp>
        <p:nvSpPr>
          <p:cNvPr id="34" name="Rectangle 5"/>
          <p:cNvSpPr/>
          <p:nvPr/>
        </p:nvSpPr>
        <p:spPr>
          <a:xfrm>
            <a:off x="4882956" y="4725144"/>
            <a:ext cx="1049823" cy="122064"/>
          </a:xfrm>
          <a:prstGeom prst="rect">
            <a:avLst/>
          </a:prstGeom>
          <a:solidFill>
            <a:schemeClr val="accent5">
              <a:lumMod val="40000"/>
              <a:lumOff val="60000"/>
            </a:schemeClr>
          </a:solidFill>
          <a:ln>
            <a:noFill/>
          </a:ln>
          <a:effectLst>
            <a:outerShdw blurRad="50800" dist="38100" dir="7740000" algn="t" rotWithShape="0">
              <a:srgbClr val="000000">
                <a:alpha val="60000"/>
              </a:srgbClr>
            </a:outerShdw>
          </a:effectLst>
          <a:scene3d>
            <a:camera prst="orthographicFront"/>
            <a:lightRig rig="threePt" dir="t">
              <a:rot lat="0" lon="0" rev="1800000"/>
            </a:lightRig>
          </a:scene3d>
          <a:sp3d prstMaterial="matte">
            <a:bevelT h="20320"/>
          </a:sp3d>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solidFill>
                <a:schemeClr val="tx1"/>
              </a:solidFill>
            </a:endParaRPr>
          </a:p>
        </p:txBody>
      </p:sp>
      <p:cxnSp>
        <p:nvCxnSpPr>
          <p:cNvPr id="35" name="Straight Arrow Connector 6"/>
          <p:cNvCxnSpPr>
            <a:stCxn id="36" idx="1"/>
            <a:endCxn id="44" idx="5"/>
          </p:cNvCxnSpPr>
          <p:nvPr/>
        </p:nvCxnSpPr>
        <p:spPr>
          <a:xfrm flipH="1" flipV="1">
            <a:off x="5453903" y="4900015"/>
            <a:ext cx="1369413" cy="636285"/>
          </a:xfrm>
          <a:prstGeom prst="straightConnector1">
            <a:avLst/>
          </a:prstGeom>
          <a:ln w="12700">
            <a:solidFill>
              <a:schemeClr val="tx1">
                <a:lumMod val="65000"/>
                <a:lumOff val="35000"/>
              </a:schemeClr>
            </a:solidFill>
            <a:prstDash val="dash"/>
            <a:headEnd type="none"/>
            <a:tailEnd type="none" w="med" len="lg"/>
          </a:ln>
        </p:spPr>
        <p:style>
          <a:lnRef idx="1">
            <a:schemeClr val="accent1"/>
          </a:lnRef>
          <a:fillRef idx="0">
            <a:schemeClr val="accent1"/>
          </a:fillRef>
          <a:effectRef idx="0">
            <a:schemeClr val="accent1"/>
          </a:effectRef>
          <a:fontRef idx="minor">
            <a:schemeClr val="tx1"/>
          </a:fontRef>
        </p:style>
      </p:cxnSp>
      <p:sp>
        <p:nvSpPr>
          <p:cNvPr id="36" name="Oval 7"/>
          <p:cNvSpPr/>
          <p:nvPr/>
        </p:nvSpPr>
        <p:spPr>
          <a:xfrm>
            <a:off x="6804248" y="5517232"/>
            <a:ext cx="130206" cy="130204"/>
          </a:xfrm>
          <a:prstGeom prst="ellipse">
            <a:avLst/>
          </a:prstGeom>
          <a:solidFill>
            <a:schemeClr val="bg2"/>
          </a:solidFill>
          <a:ln w="38100">
            <a:solidFill>
              <a:schemeClr val="accent1"/>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37" name="Sun 8"/>
          <p:cNvSpPr/>
          <p:nvPr/>
        </p:nvSpPr>
        <p:spPr>
          <a:xfrm rot="1134788">
            <a:off x="6938558" y="5363510"/>
            <a:ext cx="642942" cy="642942"/>
          </a:xfrm>
          <a:prstGeom prst="sun">
            <a:avLst/>
          </a:prstGeom>
          <a:solidFill>
            <a:srgbClr val="FFC000"/>
          </a:solidFill>
          <a:ln w="3175">
            <a:solidFill>
              <a:srgbClr val="000000">
                <a:alpha val="23922"/>
              </a:srgbClr>
            </a:solidFill>
          </a:ln>
          <a:effectLst/>
          <a:scene3d>
            <a:camera prst="orthographicFront"/>
            <a:lightRig rig="threePt" dir="t"/>
          </a:scene3d>
          <a:sp3d prstMaterial="dkEdge">
            <a:bevelT w="419100" h="44450"/>
          </a:sp3d>
        </p:spPr>
        <p:style>
          <a:lnRef idx="2">
            <a:schemeClr val="accent4">
              <a:shade val="50000"/>
            </a:schemeClr>
          </a:lnRef>
          <a:fillRef idx="1001">
            <a:schemeClr val="lt1"/>
          </a:fillRef>
          <a:effectRef idx="0">
            <a:schemeClr val="accent4"/>
          </a:effectRef>
          <a:fontRef idx="minor">
            <a:schemeClr val="lt1"/>
          </a:fontRef>
        </p:style>
        <p:txBody>
          <a:bodyPr rtlCol="0" anchor="ctr"/>
          <a:lstStyle/>
          <a:p>
            <a:pPr algn="ctr"/>
            <a:endParaRPr lang="bg-BG">
              <a:effectLst>
                <a:reflection blurRad="6350" stA="60000" endA="900" endPos="58000" dir="5400000" sy="-100000" algn="bl" rotWithShape="0"/>
              </a:effectLst>
            </a:endParaRPr>
          </a:p>
        </p:txBody>
      </p:sp>
      <p:cxnSp>
        <p:nvCxnSpPr>
          <p:cNvPr id="38" name="Straight Arrow Connector 9"/>
          <p:cNvCxnSpPr>
            <a:stCxn id="44" idx="3"/>
            <a:endCxn id="46" idx="7"/>
          </p:cNvCxnSpPr>
          <p:nvPr/>
        </p:nvCxnSpPr>
        <p:spPr>
          <a:xfrm flipH="1">
            <a:off x="3844615" y="4900015"/>
            <a:ext cx="1517218" cy="1165129"/>
          </a:xfrm>
          <a:prstGeom prst="straightConnector1">
            <a:avLst/>
          </a:prstGeom>
          <a:ln w="12700">
            <a:solidFill>
              <a:schemeClr val="tx1">
                <a:lumMod val="65000"/>
                <a:lumOff val="35000"/>
              </a:schemeClr>
            </a:solidFill>
            <a:prstDash val="dash"/>
            <a:tailEnd type="none" w="med" len="lg"/>
          </a:ln>
        </p:spPr>
        <p:style>
          <a:lnRef idx="1">
            <a:schemeClr val="accent1"/>
          </a:lnRef>
          <a:fillRef idx="0">
            <a:schemeClr val="accent1"/>
          </a:fillRef>
          <a:effectRef idx="0">
            <a:schemeClr val="accent1"/>
          </a:effectRef>
          <a:fontRef idx="minor">
            <a:schemeClr val="tx1"/>
          </a:fontRef>
        </p:style>
      </p:cxnSp>
      <p:cxnSp>
        <p:nvCxnSpPr>
          <p:cNvPr id="39" name="Straight Arrow Connector 10"/>
          <p:cNvCxnSpPr>
            <a:stCxn id="46" idx="1"/>
            <a:endCxn id="40" idx="5"/>
          </p:cNvCxnSpPr>
          <p:nvPr/>
        </p:nvCxnSpPr>
        <p:spPr>
          <a:xfrm flipH="1" flipV="1">
            <a:off x="2320684" y="5210132"/>
            <a:ext cx="1431861" cy="855012"/>
          </a:xfrm>
          <a:prstGeom prst="straightConnector1">
            <a:avLst/>
          </a:prstGeom>
          <a:ln w="12700">
            <a:solidFill>
              <a:schemeClr val="tx1">
                <a:lumMod val="65000"/>
                <a:lumOff val="35000"/>
              </a:schemeClr>
            </a:solidFill>
            <a:prstDash val="dash"/>
            <a:headEnd type="none" w="med" len="lg"/>
            <a:tailEnd type="none" w="med" len="lg"/>
          </a:ln>
        </p:spPr>
        <p:style>
          <a:lnRef idx="1">
            <a:schemeClr val="accent1"/>
          </a:lnRef>
          <a:fillRef idx="0">
            <a:schemeClr val="accent1"/>
          </a:fillRef>
          <a:effectRef idx="0">
            <a:schemeClr val="accent1"/>
          </a:effectRef>
          <a:fontRef idx="minor">
            <a:schemeClr val="tx1"/>
          </a:fontRef>
        </p:style>
      </p:cxnSp>
      <p:sp>
        <p:nvSpPr>
          <p:cNvPr id="40" name="Oval 11"/>
          <p:cNvSpPr/>
          <p:nvPr/>
        </p:nvSpPr>
        <p:spPr>
          <a:xfrm>
            <a:off x="2209546" y="5098996"/>
            <a:ext cx="130206" cy="130204"/>
          </a:xfrm>
          <a:prstGeom prst="ellipse">
            <a:avLst/>
          </a:prstGeom>
          <a:solidFill>
            <a:schemeClr val="bg2"/>
          </a:solidFill>
          <a:ln w="38100">
            <a:solidFill>
              <a:schemeClr val="accent1"/>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grpSp>
        <p:nvGrpSpPr>
          <p:cNvPr id="7" name="Group 12"/>
          <p:cNvGrpSpPr/>
          <p:nvPr/>
        </p:nvGrpSpPr>
        <p:grpSpPr>
          <a:xfrm rot="21283642">
            <a:off x="1737382" y="4857759"/>
            <a:ext cx="410270" cy="298378"/>
            <a:chOff x="3192789" y="1005143"/>
            <a:chExt cx="785815" cy="571503"/>
          </a:xfrm>
        </p:grpSpPr>
        <p:sp>
          <p:nvSpPr>
            <p:cNvPr id="42" name="Isosceles Triangle 13"/>
            <p:cNvSpPr/>
            <p:nvPr/>
          </p:nvSpPr>
          <p:spPr>
            <a:xfrm rot="18039103">
              <a:off x="3299945" y="897987"/>
              <a:ext cx="571503" cy="785815"/>
            </a:xfrm>
            <a:prstGeom prst="triangl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bg-BG"/>
            </a:p>
          </p:txBody>
        </p:sp>
        <p:sp>
          <p:nvSpPr>
            <p:cNvPr id="43" name="Rectangle 14"/>
            <p:cNvSpPr/>
            <p:nvPr/>
          </p:nvSpPr>
          <p:spPr>
            <a:xfrm rot="1836285">
              <a:off x="3220084" y="1020162"/>
              <a:ext cx="373079" cy="33197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bg-BG"/>
            </a:p>
          </p:txBody>
        </p:sp>
      </p:grpSp>
      <p:sp>
        <p:nvSpPr>
          <p:cNvPr id="44" name="Oval 15"/>
          <p:cNvSpPr/>
          <p:nvPr/>
        </p:nvSpPr>
        <p:spPr>
          <a:xfrm>
            <a:off x="5342765" y="4788879"/>
            <a:ext cx="130206" cy="130204"/>
          </a:xfrm>
          <a:prstGeom prst="ellipse">
            <a:avLst/>
          </a:prstGeom>
          <a:solidFill>
            <a:schemeClr val="bg2"/>
          </a:solidFill>
          <a:ln w="38100">
            <a:solidFill>
              <a:schemeClr val="accent1"/>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46" name="Oval 16"/>
          <p:cNvSpPr/>
          <p:nvPr/>
        </p:nvSpPr>
        <p:spPr>
          <a:xfrm>
            <a:off x="3733477" y="6046076"/>
            <a:ext cx="130206" cy="130204"/>
          </a:xfrm>
          <a:prstGeom prst="ellipse">
            <a:avLst/>
          </a:prstGeom>
          <a:solidFill>
            <a:schemeClr val="bg2"/>
          </a:solidFill>
          <a:ln w="38100">
            <a:solidFill>
              <a:schemeClr val="accent1"/>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graphicFrame>
        <p:nvGraphicFramePr>
          <p:cNvPr id="58381" name="Object 13"/>
          <p:cNvGraphicFramePr>
            <a:graphicFrameLocks noChangeAspect="1"/>
          </p:cNvGraphicFramePr>
          <p:nvPr/>
        </p:nvGraphicFramePr>
        <p:xfrm>
          <a:off x="5493295" y="2318461"/>
          <a:ext cx="1520825" cy="571500"/>
        </p:xfrm>
        <a:graphic>
          <a:graphicData uri="http://schemas.openxmlformats.org/presentationml/2006/ole">
            <p:oleObj spid="_x0000_s60424" name="Equation" r:id="rId6" imgW="609480" imgH="228600" progId="Equation.3">
              <p:embed/>
            </p:oleObj>
          </a:graphicData>
        </a:graphic>
      </p:graphicFrame>
      <p:graphicFrame>
        <p:nvGraphicFramePr>
          <p:cNvPr id="58382" name="Object 14"/>
          <p:cNvGraphicFramePr>
            <a:graphicFrameLocks noChangeAspect="1"/>
          </p:cNvGraphicFramePr>
          <p:nvPr/>
        </p:nvGraphicFramePr>
        <p:xfrm>
          <a:off x="5493295" y="2786616"/>
          <a:ext cx="1489075" cy="539750"/>
        </p:xfrm>
        <a:graphic>
          <a:graphicData uri="http://schemas.openxmlformats.org/presentationml/2006/ole">
            <p:oleObj spid="_x0000_s60425" name="Equation" r:id="rId7" imgW="596880" imgH="215640" progId="Equation.3">
              <p:embed/>
            </p:oleObj>
          </a:graphicData>
        </a:graphic>
      </p:graphicFrame>
      <p:graphicFrame>
        <p:nvGraphicFramePr>
          <p:cNvPr id="58383" name="Object 15"/>
          <p:cNvGraphicFramePr>
            <a:graphicFrameLocks noChangeAspect="1"/>
          </p:cNvGraphicFramePr>
          <p:nvPr/>
        </p:nvGraphicFramePr>
        <p:xfrm>
          <a:off x="5493295" y="3223022"/>
          <a:ext cx="982662" cy="571500"/>
        </p:xfrm>
        <a:graphic>
          <a:graphicData uri="http://schemas.openxmlformats.org/presentationml/2006/ole">
            <p:oleObj spid="_x0000_s60426" name="Equation" r:id="rId8" imgW="393480" imgH="228600" progId="Equation.3">
              <p:embed/>
            </p:oleObj>
          </a:graphicData>
        </a:graphic>
      </p:graphicFrame>
      <p:graphicFrame>
        <p:nvGraphicFramePr>
          <p:cNvPr id="58384" name="Object 16"/>
          <p:cNvGraphicFramePr>
            <a:graphicFrameLocks noChangeAspect="1"/>
          </p:cNvGraphicFramePr>
          <p:nvPr/>
        </p:nvGraphicFramePr>
        <p:xfrm>
          <a:off x="5493295" y="1844824"/>
          <a:ext cx="950913" cy="571500"/>
        </p:xfrm>
        <a:graphic>
          <a:graphicData uri="http://schemas.openxmlformats.org/presentationml/2006/ole">
            <p:oleObj spid="_x0000_s60427" name="Equation" r:id="rId9" imgW="380880" imgH="228600" progId="Equation.3">
              <p:embed/>
            </p:oleObj>
          </a:graphicData>
        </a:graphic>
      </p:graphicFrame>
      <p:grpSp>
        <p:nvGrpSpPr>
          <p:cNvPr id="47" name="Skupina 46"/>
          <p:cNvGrpSpPr/>
          <p:nvPr/>
        </p:nvGrpSpPr>
        <p:grpSpPr>
          <a:xfrm>
            <a:off x="7135713" y="1844824"/>
            <a:ext cx="2008287" cy="2016224"/>
            <a:chOff x="7135713" y="1844824"/>
            <a:chExt cx="2008287" cy="2016224"/>
          </a:xfrm>
        </p:grpSpPr>
        <p:sp>
          <p:nvSpPr>
            <p:cNvPr id="41" name="Pravá složená závorka 40"/>
            <p:cNvSpPr/>
            <p:nvPr/>
          </p:nvSpPr>
          <p:spPr>
            <a:xfrm>
              <a:off x="7135713" y="1844824"/>
              <a:ext cx="144016" cy="2016224"/>
            </a:xfrm>
            <a:prstGeom prst="rightBrace">
              <a:avLst/>
            </a:prstGeom>
            <a:ln w="1905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45" name="TextovéPole 44"/>
            <p:cNvSpPr txBox="1"/>
            <p:nvPr/>
          </p:nvSpPr>
          <p:spPr>
            <a:xfrm>
              <a:off x="7323162" y="2386980"/>
              <a:ext cx="1820838" cy="923330"/>
            </a:xfrm>
            <a:prstGeom prst="rect">
              <a:avLst/>
            </a:prstGeom>
            <a:noFill/>
          </p:spPr>
          <p:txBody>
            <a:bodyPr wrap="square" rtlCol="0">
              <a:spAutoFit/>
            </a:bodyPr>
            <a:lstStyle/>
            <a:p>
              <a:r>
                <a:rPr lang="en-US" b="1" dirty="0" smtClean="0">
                  <a:solidFill>
                    <a:schemeClr val="tx2"/>
                  </a:solidFill>
                  <a:latin typeface="+mn-lt"/>
                </a:rPr>
                <a:t>product </a:t>
              </a:r>
            </a:p>
            <a:p>
              <a:r>
                <a:rPr lang="en-US" dirty="0" smtClean="0">
                  <a:solidFill>
                    <a:schemeClr val="tx2"/>
                  </a:solidFill>
                  <a:latin typeface="+mn-lt"/>
                </a:rPr>
                <a:t>of (conditional)</a:t>
              </a:r>
            </a:p>
            <a:p>
              <a:r>
                <a:rPr lang="en-US" dirty="0" smtClean="0">
                  <a:solidFill>
                    <a:schemeClr val="tx2"/>
                  </a:solidFill>
                  <a:latin typeface="+mn-lt"/>
                </a:rPr>
                <a:t>vertex PDFs</a:t>
              </a:r>
              <a:endParaRPr lang="cs-CZ" dirty="0" smtClean="0">
                <a:solidFill>
                  <a:schemeClr val="tx2"/>
                </a:solidFill>
                <a:latin typeface="+mn-lt"/>
              </a:endParaRPr>
            </a:p>
          </p:txBody>
        </p:sp>
      </p:grpSp>
      <p:cxnSp>
        <p:nvCxnSpPr>
          <p:cNvPr id="48" name="Straight Arrow Connector 10"/>
          <p:cNvCxnSpPr/>
          <p:nvPr/>
        </p:nvCxnSpPr>
        <p:spPr>
          <a:xfrm flipH="1" flipV="1">
            <a:off x="2339752" y="5224438"/>
            <a:ext cx="1431861" cy="855012"/>
          </a:xfrm>
          <a:prstGeom prst="straightConnector1">
            <a:avLst/>
          </a:prstGeom>
          <a:ln w="19050">
            <a:solidFill>
              <a:schemeClr val="tx1">
                <a:lumMod val="65000"/>
                <a:lumOff val="3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3" name="Straight Arrow Connector 9"/>
          <p:cNvCxnSpPr/>
          <p:nvPr/>
        </p:nvCxnSpPr>
        <p:spPr>
          <a:xfrm flipH="1">
            <a:off x="3852204" y="4900117"/>
            <a:ext cx="1517218" cy="1165129"/>
          </a:xfrm>
          <a:prstGeom prst="straightConnector1">
            <a:avLst/>
          </a:prstGeom>
          <a:ln w="19050">
            <a:solidFill>
              <a:schemeClr val="tx1">
                <a:lumMod val="65000"/>
                <a:lumOff val="3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60428" name="Object 12"/>
          <p:cNvGraphicFramePr>
            <a:graphicFrameLocks noChangeAspect="1"/>
          </p:cNvGraphicFramePr>
          <p:nvPr/>
        </p:nvGraphicFramePr>
        <p:xfrm>
          <a:off x="6488113" y="5464175"/>
          <a:ext cx="411162" cy="568325"/>
        </p:xfrm>
        <a:graphic>
          <a:graphicData uri="http://schemas.openxmlformats.org/presentationml/2006/ole">
            <p:oleObj spid="_x0000_s60428" name="Rovnice" r:id="rId10" imgW="164880" imgH="228600" progId="Equation.3">
              <p:embed/>
            </p:oleObj>
          </a:graphicData>
        </a:graphic>
      </p:graphicFrame>
      <p:graphicFrame>
        <p:nvGraphicFramePr>
          <p:cNvPr id="60429" name="Object 13"/>
          <p:cNvGraphicFramePr>
            <a:graphicFrameLocks noChangeAspect="1"/>
          </p:cNvGraphicFramePr>
          <p:nvPr/>
        </p:nvGraphicFramePr>
        <p:xfrm>
          <a:off x="5295900" y="4792663"/>
          <a:ext cx="381000" cy="536575"/>
        </p:xfrm>
        <a:graphic>
          <a:graphicData uri="http://schemas.openxmlformats.org/presentationml/2006/ole">
            <p:oleObj spid="_x0000_s60429" name="Rovnice" r:id="rId11" imgW="152280" imgH="215640" progId="Equation.3">
              <p:embed/>
            </p:oleObj>
          </a:graphicData>
        </a:graphic>
      </p:graphicFrame>
      <p:graphicFrame>
        <p:nvGraphicFramePr>
          <p:cNvPr id="60430" name="Object 14"/>
          <p:cNvGraphicFramePr>
            <a:graphicFrameLocks noChangeAspect="1"/>
          </p:cNvGraphicFramePr>
          <p:nvPr/>
        </p:nvGraphicFramePr>
        <p:xfrm>
          <a:off x="3594100" y="5511800"/>
          <a:ext cx="411163" cy="536575"/>
        </p:xfrm>
        <a:graphic>
          <a:graphicData uri="http://schemas.openxmlformats.org/presentationml/2006/ole">
            <p:oleObj spid="_x0000_s60430" name="Rovnice" r:id="rId12" imgW="164880" imgH="215640" progId="Equation.3">
              <p:embed/>
            </p:oleObj>
          </a:graphicData>
        </a:graphic>
      </p:graphicFrame>
      <p:graphicFrame>
        <p:nvGraphicFramePr>
          <p:cNvPr id="60431" name="Object 15"/>
          <p:cNvGraphicFramePr>
            <a:graphicFrameLocks noChangeAspect="1"/>
          </p:cNvGraphicFramePr>
          <p:nvPr/>
        </p:nvGraphicFramePr>
        <p:xfrm>
          <a:off x="1998663" y="5092700"/>
          <a:ext cx="411162" cy="568325"/>
        </p:xfrm>
        <a:graphic>
          <a:graphicData uri="http://schemas.openxmlformats.org/presentationml/2006/ole">
            <p:oleObj spid="_x0000_s60431" name="Rovnice" r:id="rId13" imgW="164880" imgH="228600" progId="Equation.3">
              <p:embed/>
            </p:oleObj>
          </a:graphicData>
        </a:graphic>
      </p:graphicFrame>
      <p:sp>
        <p:nvSpPr>
          <p:cNvPr id="54" name="TextovéPole 53"/>
          <p:cNvSpPr txBox="1"/>
          <p:nvPr/>
        </p:nvSpPr>
        <p:spPr>
          <a:xfrm>
            <a:off x="251520" y="3543399"/>
            <a:ext cx="3650358" cy="461665"/>
          </a:xfrm>
          <a:prstGeom prst="rect">
            <a:avLst/>
          </a:prstGeom>
          <a:solidFill>
            <a:schemeClr val="bg2"/>
          </a:solidFill>
          <a:ln w="28575">
            <a:solidFill>
              <a:schemeClr val="accent1"/>
            </a:solidFill>
          </a:ln>
        </p:spPr>
        <p:txBody>
          <a:bodyPr wrap="none" rtlCol="0">
            <a:spAutoFit/>
          </a:bodyPr>
          <a:lstStyle/>
          <a:p>
            <a:r>
              <a:rPr lang="en-US" sz="2400" b="1" dirty="0" smtClean="0">
                <a:solidFill>
                  <a:schemeClr val="tx2"/>
                </a:solidFill>
                <a:latin typeface="+mn-lt"/>
              </a:rPr>
              <a:t>Path tracing example:</a:t>
            </a:r>
            <a:endParaRPr lang="cs-CZ" sz="2400" b="1" dirty="0" smtClean="0">
              <a:solidFill>
                <a:schemeClr val="tx2"/>
              </a:solidFill>
              <a:latin typeface="+mn-lt"/>
            </a:endParaRPr>
          </a:p>
        </p:txBody>
      </p:sp>
      <p:sp>
        <p:nvSpPr>
          <p:cNvPr id="49" name="Zástupný symbol pro číslo snímku 48"/>
          <p:cNvSpPr>
            <a:spLocks noGrp="1"/>
          </p:cNvSpPr>
          <p:nvPr>
            <p:ph type="sldNum" sz="quarter" idx="12"/>
          </p:nvPr>
        </p:nvSpPr>
        <p:spPr/>
        <p:txBody>
          <a:bodyPr/>
          <a:lstStyle/>
          <a:p>
            <a:pPr>
              <a:defRPr/>
            </a:pPr>
            <a:fld id="{81494967-73EE-4A75-A827-47B02327E019}" type="slidenum">
              <a:rPr lang="en-US" altLang="en-US" smtClean="0"/>
              <a:pPr>
                <a:defRPr/>
              </a:pPr>
              <a:t>26</a:t>
            </a:fld>
            <a:endParaRPr lang="en-US" altLang="en-US"/>
          </a:p>
        </p:txBody>
      </p:sp>
      <p:sp>
        <p:nvSpPr>
          <p:cNvPr id="52" name="Zástupný symbol pro zápatí 51"/>
          <p:cNvSpPr>
            <a:spLocks noGrp="1"/>
          </p:cNvSpPr>
          <p:nvPr>
            <p:ph type="ftr" sz="quarter" idx="11"/>
          </p:nvPr>
        </p:nvSpPr>
        <p:spPr/>
        <p:txBody>
          <a:bodyPr/>
          <a:lstStyle/>
          <a:p>
            <a:pPr>
              <a:defRPr/>
            </a:pPr>
            <a:r>
              <a:rPr lang="en-US" altLang="en-US" smtClean="0"/>
              <a:t>Course: Recent Advances in Light Transport Simulation</a:t>
            </a:r>
            <a:br>
              <a:rPr lang="en-US" altLang="en-US" smtClean="0"/>
            </a:br>
            <a:r>
              <a:rPr lang="en-US" altLang="en-US" i="1" smtClean="0"/>
              <a:t>Jaroslav Křivánek</a:t>
            </a:r>
            <a:r>
              <a:rPr lang="en-US" altLang="en-US" b="1" smtClean="0"/>
              <a:t> </a:t>
            </a:r>
            <a:r>
              <a:rPr lang="en-US" altLang="en-US" smtClean="0"/>
              <a:t>- Path Integral Formulation of Light Transport</a:t>
            </a:r>
            <a:endParaRPr lang="en-US" altLang="en-US" dirty="0"/>
          </a:p>
        </p:txBody>
      </p:sp>
    </p:spTree>
    <p:extLst>
      <p:ext uri="{BB962C8B-B14F-4D97-AF65-F5344CB8AC3E}">
        <p14:creationId xmlns:p14="http://schemas.microsoft.com/office/powerpoint/2010/main" xmlns="" val="170556344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anim calcmode="lin" valueType="num">
                                      <p:cBhvr additive="base">
                                        <p:cTn id="7" dur="500" fill="hold"/>
                                        <p:tgtEl>
                                          <p:spTgt spid="54"/>
                                        </p:tgtEl>
                                        <p:attrNameLst>
                                          <p:attrName>ppt_x</p:attrName>
                                        </p:attrNameLst>
                                      </p:cBhvr>
                                      <p:tavLst>
                                        <p:tav tm="0">
                                          <p:val>
                                            <p:strVal val="0-#ppt_w/2"/>
                                          </p:val>
                                        </p:tav>
                                        <p:tav tm="100000">
                                          <p:val>
                                            <p:strVal val="#ppt_x"/>
                                          </p:val>
                                        </p:tav>
                                      </p:tavLst>
                                    </p:anim>
                                    <p:anim calcmode="lin" valueType="num">
                                      <p:cBhvr additive="base">
                                        <p:cTn id="8" dur="500" fill="hold"/>
                                        <p:tgtEl>
                                          <p:spTgt spid="5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mph" presetSubtype="2" fill="hold" nodeType="clickEffect">
                                  <p:stCondLst>
                                    <p:cond delay="0"/>
                                  </p:stCondLst>
                                  <p:childTnLst>
                                    <p:animClr clrSpc="rgb">
                                      <p:cBhvr>
                                        <p:cTn id="12" dur="500" fill="hold"/>
                                        <p:tgtEl>
                                          <p:spTgt spid="40"/>
                                        </p:tgtEl>
                                        <p:attrNameLst>
                                          <p:attrName>stroke.color</p:attrName>
                                        </p:attrNameLst>
                                      </p:cBhvr>
                                      <p:to>
                                        <a:schemeClr val="accent2"/>
                                      </p:to>
                                    </p:animClr>
                                    <p:set>
                                      <p:cBhvr>
                                        <p:cTn id="13" dur="500" fill="hold"/>
                                        <p:tgtEl>
                                          <p:spTgt spid="40"/>
                                        </p:tgtEl>
                                        <p:attrNameLst>
                                          <p:attrName>stroke.on</p:attrName>
                                        </p:attrNameLst>
                                      </p:cBhvr>
                                      <p:to>
                                        <p:strVal val="true"/>
                                      </p:to>
                                    </p:set>
                                  </p:childTnLst>
                                </p:cTn>
                              </p:par>
                            </p:childTnLst>
                          </p:cTn>
                        </p:par>
                        <p:par>
                          <p:cTn id="14" fill="hold">
                            <p:stCondLst>
                              <p:cond delay="500"/>
                            </p:stCondLst>
                            <p:childTnLst>
                              <p:par>
                                <p:cTn id="15" presetID="10" presetClass="entr" presetSubtype="0" fill="hold" nodeType="afterEffect">
                                  <p:stCondLst>
                                    <p:cond delay="0"/>
                                  </p:stCondLst>
                                  <p:childTnLst>
                                    <p:set>
                                      <p:cBhvr>
                                        <p:cTn id="16" dur="1" fill="hold">
                                          <p:stCondLst>
                                            <p:cond delay="0"/>
                                          </p:stCondLst>
                                        </p:cTn>
                                        <p:tgtEl>
                                          <p:spTgt spid="58384"/>
                                        </p:tgtEl>
                                        <p:attrNameLst>
                                          <p:attrName>style.visibility</p:attrName>
                                        </p:attrNameLst>
                                      </p:cBhvr>
                                      <p:to>
                                        <p:strVal val="visible"/>
                                      </p:to>
                                    </p:set>
                                    <p:animEffect transition="in" filter="fade">
                                      <p:cBhvr>
                                        <p:cTn id="17" dur="500"/>
                                        <p:tgtEl>
                                          <p:spTgt spid="5838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8"/>
                                        </p:tgtEl>
                                        <p:attrNameLst>
                                          <p:attrName>style.visibility</p:attrName>
                                        </p:attrNameLst>
                                      </p:cBhvr>
                                      <p:to>
                                        <p:strVal val="visible"/>
                                      </p:to>
                                    </p:set>
                                    <p:animEffect transition="in" filter="wipe(left)">
                                      <p:cBhvr>
                                        <p:cTn id="22" dur="500"/>
                                        <p:tgtEl>
                                          <p:spTgt spid="48"/>
                                        </p:tgtEl>
                                      </p:cBhvr>
                                    </p:animEffect>
                                  </p:childTnLst>
                                </p:cTn>
                              </p:par>
                            </p:childTnLst>
                          </p:cTn>
                        </p:par>
                        <p:par>
                          <p:cTn id="23" fill="hold">
                            <p:stCondLst>
                              <p:cond delay="500"/>
                            </p:stCondLst>
                            <p:childTnLst>
                              <p:par>
                                <p:cTn id="24" presetID="7" presetClass="emph" presetSubtype="2" fill="hold" nodeType="afterEffect">
                                  <p:stCondLst>
                                    <p:cond delay="0"/>
                                  </p:stCondLst>
                                  <p:childTnLst>
                                    <p:animClr clrSpc="rgb">
                                      <p:cBhvr>
                                        <p:cTn id="25" dur="500" fill="hold"/>
                                        <p:tgtEl>
                                          <p:spTgt spid="46"/>
                                        </p:tgtEl>
                                        <p:attrNameLst>
                                          <p:attrName>stroke.color</p:attrName>
                                        </p:attrNameLst>
                                      </p:cBhvr>
                                      <p:to>
                                        <a:schemeClr val="accent2"/>
                                      </p:to>
                                    </p:animClr>
                                    <p:set>
                                      <p:cBhvr>
                                        <p:cTn id="26" dur="500" fill="hold"/>
                                        <p:tgtEl>
                                          <p:spTgt spid="46"/>
                                        </p:tgtEl>
                                        <p:attrNameLst>
                                          <p:attrName>stroke.on</p:attrName>
                                        </p:attrNameLst>
                                      </p:cBhvr>
                                      <p:to>
                                        <p:strVal val="true"/>
                                      </p:to>
                                    </p:set>
                                  </p:childTnLst>
                                </p:cTn>
                              </p:par>
                            </p:childTnLst>
                          </p:cTn>
                        </p:par>
                        <p:par>
                          <p:cTn id="27" fill="hold">
                            <p:stCondLst>
                              <p:cond delay="1000"/>
                            </p:stCondLst>
                            <p:childTnLst>
                              <p:par>
                                <p:cTn id="28" presetID="10" presetClass="entr" presetSubtype="0" fill="hold" nodeType="afterEffect">
                                  <p:stCondLst>
                                    <p:cond delay="0"/>
                                  </p:stCondLst>
                                  <p:childTnLst>
                                    <p:set>
                                      <p:cBhvr>
                                        <p:cTn id="29" dur="1" fill="hold">
                                          <p:stCondLst>
                                            <p:cond delay="0"/>
                                          </p:stCondLst>
                                        </p:cTn>
                                        <p:tgtEl>
                                          <p:spTgt spid="58381"/>
                                        </p:tgtEl>
                                        <p:attrNameLst>
                                          <p:attrName>style.visibility</p:attrName>
                                        </p:attrNameLst>
                                      </p:cBhvr>
                                      <p:to>
                                        <p:strVal val="visible"/>
                                      </p:to>
                                    </p:set>
                                    <p:animEffect transition="in" filter="fade">
                                      <p:cBhvr>
                                        <p:cTn id="30" dur="500"/>
                                        <p:tgtEl>
                                          <p:spTgt spid="58381"/>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53"/>
                                        </p:tgtEl>
                                        <p:attrNameLst>
                                          <p:attrName>style.visibility</p:attrName>
                                        </p:attrNameLst>
                                      </p:cBhvr>
                                      <p:to>
                                        <p:strVal val="visible"/>
                                      </p:to>
                                    </p:set>
                                    <p:animEffect transition="in" filter="wipe(left)">
                                      <p:cBhvr>
                                        <p:cTn id="35" dur="500"/>
                                        <p:tgtEl>
                                          <p:spTgt spid="53"/>
                                        </p:tgtEl>
                                      </p:cBhvr>
                                    </p:animEffect>
                                  </p:childTnLst>
                                </p:cTn>
                              </p:par>
                            </p:childTnLst>
                          </p:cTn>
                        </p:par>
                        <p:par>
                          <p:cTn id="36" fill="hold">
                            <p:stCondLst>
                              <p:cond delay="500"/>
                            </p:stCondLst>
                            <p:childTnLst>
                              <p:par>
                                <p:cTn id="37" presetID="7" presetClass="emph" presetSubtype="2" fill="hold" nodeType="afterEffect">
                                  <p:stCondLst>
                                    <p:cond delay="0"/>
                                  </p:stCondLst>
                                  <p:childTnLst>
                                    <p:animClr clrSpc="rgb">
                                      <p:cBhvr>
                                        <p:cTn id="38" dur="500" fill="hold"/>
                                        <p:tgtEl>
                                          <p:spTgt spid="44"/>
                                        </p:tgtEl>
                                        <p:attrNameLst>
                                          <p:attrName>stroke.color</p:attrName>
                                        </p:attrNameLst>
                                      </p:cBhvr>
                                      <p:to>
                                        <a:schemeClr val="accent2"/>
                                      </p:to>
                                    </p:animClr>
                                    <p:set>
                                      <p:cBhvr>
                                        <p:cTn id="39" dur="500" fill="hold"/>
                                        <p:tgtEl>
                                          <p:spTgt spid="44"/>
                                        </p:tgtEl>
                                        <p:attrNameLst>
                                          <p:attrName>stroke.on</p:attrName>
                                        </p:attrNameLst>
                                      </p:cBhvr>
                                      <p:to>
                                        <p:strVal val="true"/>
                                      </p:to>
                                    </p:set>
                                  </p:childTnLst>
                                </p:cTn>
                              </p:par>
                            </p:childTnLst>
                          </p:cTn>
                        </p:par>
                        <p:par>
                          <p:cTn id="40" fill="hold">
                            <p:stCondLst>
                              <p:cond delay="1000"/>
                            </p:stCondLst>
                            <p:childTnLst>
                              <p:par>
                                <p:cTn id="41" presetID="10" presetClass="entr" presetSubtype="0" fill="hold" nodeType="afterEffect">
                                  <p:stCondLst>
                                    <p:cond delay="0"/>
                                  </p:stCondLst>
                                  <p:childTnLst>
                                    <p:set>
                                      <p:cBhvr>
                                        <p:cTn id="42" dur="1" fill="hold">
                                          <p:stCondLst>
                                            <p:cond delay="0"/>
                                          </p:stCondLst>
                                        </p:cTn>
                                        <p:tgtEl>
                                          <p:spTgt spid="58382"/>
                                        </p:tgtEl>
                                        <p:attrNameLst>
                                          <p:attrName>style.visibility</p:attrName>
                                        </p:attrNameLst>
                                      </p:cBhvr>
                                      <p:to>
                                        <p:strVal val="visible"/>
                                      </p:to>
                                    </p:set>
                                    <p:animEffect transition="in" filter="fade">
                                      <p:cBhvr>
                                        <p:cTn id="43" dur="500"/>
                                        <p:tgtEl>
                                          <p:spTgt spid="58382"/>
                                        </p:tgtEl>
                                      </p:cBhvr>
                                    </p:animEffect>
                                  </p:childTnLst>
                                </p:cTn>
                              </p:par>
                            </p:childTnLst>
                          </p:cTn>
                        </p:par>
                      </p:childTnLst>
                    </p:cTn>
                  </p:par>
                  <p:par>
                    <p:cTn id="44" fill="hold">
                      <p:stCondLst>
                        <p:cond delay="indefinite"/>
                      </p:stCondLst>
                      <p:childTnLst>
                        <p:par>
                          <p:cTn id="45" fill="hold">
                            <p:stCondLst>
                              <p:cond delay="0"/>
                            </p:stCondLst>
                            <p:childTnLst>
                              <p:par>
                                <p:cTn id="46" presetID="7" presetClass="emph" presetSubtype="2" fill="hold" nodeType="clickEffect">
                                  <p:stCondLst>
                                    <p:cond delay="0"/>
                                  </p:stCondLst>
                                  <p:childTnLst>
                                    <p:animClr clrSpc="rgb">
                                      <p:cBhvr>
                                        <p:cTn id="47" dur="500" fill="hold"/>
                                        <p:tgtEl>
                                          <p:spTgt spid="36"/>
                                        </p:tgtEl>
                                        <p:attrNameLst>
                                          <p:attrName>stroke.color</p:attrName>
                                        </p:attrNameLst>
                                      </p:cBhvr>
                                      <p:to>
                                        <a:schemeClr val="accent2"/>
                                      </p:to>
                                    </p:animClr>
                                    <p:set>
                                      <p:cBhvr>
                                        <p:cTn id="48" dur="500" fill="hold"/>
                                        <p:tgtEl>
                                          <p:spTgt spid="36"/>
                                        </p:tgtEl>
                                        <p:attrNameLst>
                                          <p:attrName>stroke.on</p:attrName>
                                        </p:attrNameLst>
                                      </p:cBhvr>
                                      <p:to>
                                        <p:strVal val="true"/>
                                      </p:to>
                                    </p:set>
                                  </p:childTnLst>
                                </p:cTn>
                              </p:par>
                            </p:childTnLst>
                          </p:cTn>
                        </p:par>
                        <p:par>
                          <p:cTn id="49" fill="hold">
                            <p:stCondLst>
                              <p:cond delay="500"/>
                            </p:stCondLst>
                            <p:childTnLst>
                              <p:par>
                                <p:cTn id="50" presetID="10" presetClass="entr" presetSubtype="0" fill="hold" nodeType="afterEffect">
                                  <p:stCondLst>
                                    <p:cond delay="0"/>
                                  </p:stCondLst>
                                  <p:childTnLst>
                                    <p:set>
                                      <p:cBhvr>
                                        <p:cTn id="51" dur="1" fill="hold">
                                          <p:stCondLst>
                                            <p:cond delay="0"/>
                                          </p:stCondLst>
                                        </p:cTn>
                                        <p:tgtEl>
                                          <p:spTgt spid="58383"/>
                                        </p:tgtEl>
                                        <p:attrNameLst>
                                          <p:attrName>style.visibility</p:attrName>
                                        </p:attrNameLst>
                                      </p:cBhvr>
                                      <p:to>
                                        <p:strVal val="visible"/>
                                      </p:to>
                                    </p:set>
                                    <p:animEffect transition="in" filter="fade">
                                      <p:cBhvr>
                                        <p:cTn id="52" dur="500"/>
                                        <p:tgtEl>
                                          <p:spTgt spid="583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endParaRPr lang="en-US" dirty="0" smtClean="0"/>
          </a:p>
          <a:p>
            <a:endParaRPr lang="en-US" dirty="0" smtClean="0"/>
          </a:p>
          <a:p>
            <a:pPr>
              <a:buNone/>
            </a:pPr>
            <a:endParaRPr lang="en-US" dirty="0" smtClean="0"/>
          </a:p>
        </p:txBody>
      </p:sp>
      <p:sp>
        <p:nvSpPr>
          <p:cNvPr id="4" name="Title 3"/>
          <p:cNvSpPr>
            <a:spLocks noGrp="1"/>
          </p:cNvSpPr>
          <p:nvPr>
            <p:ph type="title"/>
          </p:nvPr>
        </p:nvSpPr>
        <p:spPr/>
        <p:txBody>
          <a:bodyPr/>
          <a:lstStyle/>
          <a:p>
            <a:r>
              <a:rPr lang="en-US" dirty="0" smtClean="0"/>
              <a:t>Probability density function (PDF)</a:t>
            </a:r>
            <a:endParaRPr lang="cs-CZ" dirty="0"/>
          </a:p>
        </p:txBody>
      </p:sp>
      <p:grpSp>
        <p:nvGrpSpPr>
          <p:cNvPr id="3" name="Skupina 45"/>
          <p:cNvGrpSpPr/>
          <p:nvPr/>
        </p:nvGrpSpPr>
        <p:grpSpPr>
          <a:xfrm>
            <a:off x="664518" y="1494542"/>
            <a:ext cx="4351720" cy="1367686"/>
            <a:chOff x="2646834" y="2070606"/>
            <a:chExt cx="4351720" cy="1367686"/>
          </a:xfrm>
        </p:grpSpPr>
        <p:sp>
          <p:nvSpPr>
            <p:cNvPr id="6" name="TextovéPole 5"/>
            <p:cNvSpPr txBox="1"/>
            <p:nvPr/>
          </p:nvSpPr>
          <p:spPr>
            <a:xfrm>
              <a:off x="2646834" y="2070606"/>
              <a:ext cx="1292341" cy="369332"/>
            </a:xfrm>
            <a:prstGeom prst="rect">
              <a:avLst/>
            </a:prstGeom>
            <a:noFill/>
          </p:spPr>
          <p:txBody>
            <a:bodyPr wrap="none" rtlCol="0">
              <a:spAutoFit/>
            </a:bodyPr>
            <a:lstStyle/>
            <a:p>
              <a:r>
                <a:rPr lang="en-US" b="1" dirty="0" smtClean="0">
                  <a:solidFill>
                    <a:schemeClr val="tx2"/>
                  </a:solidFill>
                  <a:latin typeface="+mn-lt"/>
                </a:rPr>
                <a:t>path PDF</a:t>
              </a:r>
              <a:endParaRPr lang="cs-CZ" b="1" dirty="0" smtClean="0">
                <a:solidFill>
                  <a:schemeClr val="tx2"/>
                </a:solidFill>
                <a:latin typeface="+mn-lt"/>
              </a:endParaRPr>
            </a:p>
          </p:txBody>
        </p:sp>
        <p:graphicFrame>
          <p:nvGraphicFramePr>
            <p:cNvPr id="57346" name="Object 2"/>
            <p:cNvGraphicFramePr>
              <a:graphicFrameLocks noChangeAspect="1"/>
            </p:cNvGraphicFramePr>
            <p:nvPr/>
          </p:nvGraphicFramePr>
          <p:xfrm>
            <a:off x="2843808" y="2420888"/>
            <a:ext cx="3486150" cy="571500"/>
          </p:xfrm>
          <a:graphic>
            <a:graphicData uri="http://schemas.openxmlformats.org/presentationml/2006/ole">
              <p:oleObj spid="_x0000_s61442" name="Equation" r:id="rId4" imgW="1396800" imgH="228600" progId="Equation.3">
                <p:embed/>
              </p:oleObj>
            </a:graphicData>
          </a:graphic>
        </p:graphicFrame>
        <p:cxnSp>
          <p:nvCxnSpPr>
            <p:cNvPr id="8" name="Přímá spojovací čára 7"/>
            <p:cNvCxnSpPr/>
            <p:nvPr/>
          </p:nvCxnSpPr>
          <p:spPr>
            <a:xfrm>
              <a:off x="2843808" y="2924944"/>
              <a:ext cx="8640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Přímá spojovací čára 8"/>
            <p:cNvCxnSpPr/>
            <p:nvPr/>
          </p:nvCxnSpPr>
          <p:spPr>
            <a:xfrm>
              <a:off x="4557142" y="2924944"/>
              <a:ext cx="1728192"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6" name="TextovéPole 15"/>
            <p:cNvSpPr txBox="1"/>
            <p:nvPr/>
          </p:nvSpPr>
          <p:spPr>
            <a:xfrm>
              <a:off x="4067944" y="3068960"/>
              <a:ext cx="2930610" cy="369332"/>
            </a:xfrm>
            <a:prstGeom prst="rect">
              <a:avLst/>
            </a:prstGeom>
            <a:noFill/>
          </p:spPr>
          <p:txBody>
            <a:bodyPr wrap="none" rtlCol="0">
              <a:spAutoFit/>
            </a:bodyPr>
            <a:lstStyle/>
            <a:p>
              <a:r>
                <a:rPr lang="en-US" b="1" dirty="0" smtClean="0">
                  <a:solidFill>
                    <a:schemeClr val="tx2"/>
                  </a:solidFill>
                  <a:latin typeface="+mn-lt"/>
                </a:rPr>
                <a:t>joint PDF</a:t>
              </a:r>
              <a:r>
                <a:rPr lang="en-US" dirty="0" smtClean="0">
                  <a:solidFill>
                    <a:schemeClr val="tx2"/>
                  </a:solidFill>
                  <a:latin typeface="+mn-lt"/>
                </a:rPr>
                <a:t> of path vertices</a:t>
              </a:r>
              <a:endParaRPr lang="cs-CZ" dirty="0" smtClean="0">
                <a:solidFill>
                  <a:schemeClr val="tx2"/>
                </a:solidFill>
                <a:latin typeface="+mn-lt"/>
              </a:endParaRPr>
            </a:p>
          </p:txBody>
        </p:sp>
      </p:grpSp>
      <p:graphicFrame>
        <p:nvGraphicFramePr>
          <p:cNvPr id="32" name="Object 2"/>
          <p:cNvGraphicFramePr>
            <a:graphicFrameLocks noChangeAspect="1"/>
          </p:cNvGraphicFramePr>
          <p:nvPr/>
        </p:nvGraphicFramePr>
        <p:xfrm>
          <a:off x="4860032" y="2008337"/>
          <a:ext cx="317500" cy="254000"/>
        </p:xfrm>
        <a:graphic>
          <a:graphicData uri="http://schemas.openxmlformats.org/presentationml/2006/ole">
            <p:oleObj spid="_x0000_s61443" name="Equation" r:id="rId5" imgW="126720" imgH="101520" progId="Equation.3">
              <p:embed/>
            </p:oleObj>
          </a:graphicData>
        </a:graphic>
      </p:graphicFrame>
      <p:sp>
        <p:nvSpPr>
          <p:cNvPr id="33" name="Rectangle 4"/>
          <p:cNvSpPr/>
          <p:nvPr/>
        </p:nvSpPr>
        <p:spPr>
          <a:xfrm>
            <a:off x="3273668" y="6115248"/>
            <a:ext cx="1049823" cy="122064"/>
          </a:xfrm>
          <a:prstGeom prst="rect">
            <a:avLst/>
          </a:prstGeom>
          <a:solidFill>
            <a:schemeClr val="accent5">
              <a:lumMod val="40000"/>
              <a:lumOff val="60000"/>
            </a:schemeClr>
          </a:solidFill>
          <a:ln>
            <a:noFill/>
          </a:ln>
          <a:effectLst>
            <a:outerShdw blurRad="50800" dist="38100" dir="7740000" algn="t" rotWithShape="0">
              <a:srgbClr val="000000">
                <a:alpha val="60000"/>
              </a:srgbClr>
            </a:outerShdw>
          </a:effectLst>
          <a:scene3d>
            <a:camera prst="orthographicFront"/>
            <a:lightRig rig="threePt" dir="t">
              <a:rot lat="0" lon="0" rev="1800000"/>
            </a:lightRig>
          </a:scene3d>
          <a:sp3d prstMaterial="matte">
            <a:bevelT h="20320"/>
          </a:sp3d>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solidFill>
                <a:schemeClr val="tx1"/>
              </a:solidFill>
            </a:endParaRPr>
          </a:p>
        </p:txBody>
      </p:sp>
      <p:sp>
        <p:nvSpPr>
          <p:cNvPr id="34" name="Rectangle 5"/>
          <p:cNvSpPr/>
          <p:nvPr/>
        </p:nvSpPr>
        <p:spPr>
          <a:xfrm>
            <a:off x="4882956" y="4725144"/>
            <a:ext cx="1049823" cy="122064"/>
          </a:xfrm>
          <a:prstGeom prst="rect">
            <a:avLst/>
          </a:prstGeom>
          <a:solidFill>
            <a:schemeClr val="accent5">
              <a:lumMod val="40000"/>
              <a:lumOff val="60000"/>
            </a:schemeClr>
          </a:solidFill>
          <a:ln>
            <a:noFill/>
          </a:ln>
          <a:effectLst>
            <a:outerShdw blurRad="50800" dist="38100" dir="7740000" algn="t" rotWithShape="0">
              <a:srgbClr val="000000">
                <a:alpha val="60000"/>
              </a:srgbClr>
            </a:outerShdw>
          </a:effectLst>
          <a:scene3d>
            <a:camera prst="orthographicFront"/>
            <a:lightRig rig="threePt" dir="t">
              <a:rot lat="0" lon="0" rev="1800000"/>
            </a:lightRig>
          </a:scene3d>
          <a:sp3d prstMaterial="matte">
            <a:bevelT h="20320"/>
          </a:sp3d>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solidFill>
                <a:schemeClr val="tx1"/>
              </a:solidFill>
            </a:endParaRPr>
          </a:p>
        </p:txBody>
      </p:sp>
      <p:cxnSp>
        <p:nvCxnSpPr>
          <p:cNvPr id="35" name="Straight Arrow Connector 6"/>
          <p:cNvCxnSpPr>
            <a:stCxn id="36" idx="1"/>
            <a:endCxn id="44" idx="5"/>
          </p:cNvCxnSpPr>
          <p:nvPr/>
        </p:nvCxnSpPr>
        <p:spPr>
          <a:xfrm flipH="1" flipV="1">
            <a:off x="5453903" y="4900015"/>
            <a:ext cx="1369413" cy="636285"/>
          </a:xfrm>
          <a:prstGeom prst="straightConnector1">
            <a:avLst/>
          </a:prstGeom>
          <a:ln w="12700">
            <a:solidFill>
              <a:schemeClr val="tx1">
                <a:lumMod val="65000"/>
                <a:lumOff val="35000"/>
              </a:schemeClr>
            </a:solidFill>
            <a:prstDash val="dash"/>
            <a:headEnd type="none"/>
            <a:tailEnd type="none" w="med" len="lg"/>
          </a:ln>
        </p:spPr>
        <p:style>
          <a:lnRef idx="1">
            <a:schemeClr val="accent1"/>
          </a:lnRef>
          <a:fillRef idx="0">
            <a:schemeClr val="accent1"/>
          </a:fillRef>
          <a:effectRef idx="0">
            <a:schemeClr val="accent1"/>
          </a:effectRef>
          <a:fontRef idx="minor">
            <a:schemeClr val="tx1"/>
          </a:fontRef>
        </p:style>
      </p:cxnSp>
      <p:sp>
        <p:nvSpPr>
          <p:cNvPr id="36" name="Oval 7"/>
          <p:cNvSpPr/>
          <p:nvPr/>
        </p:nvSpPr>
        <p:spPr>
          <a:xfrm>
            <a:off x="6804248" y="5517232"/>
            <a:ext cx="130206" cy="130204"/>
          </a:xfrm>
          <a:prstGeom prst="ellipse">
            <a:avLst/>
          </a:prstGeom>
          <a:solidFill>
            <a:schemeClr val="bg2"/>
          </a:solidFill>
          <a:ln w="38100">
            <a:solidFill>
              <a:schemeClr val="accent1"/>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37" name="Sun 8"/>
          <p:cNvSpPr/>
          <p:nvPr/>
        </p:nvSpPr>
        <p:spPr>
          <a:xfrm rot="1134788">
            <a:off x="6938558" y="5363510"/>
            <a:ext cx="642942" cy="642942"/>
          </a:xfrm>
          <a:prstGeom prst="sun">
            <a:avLst/>
          </a:prstGeom>
          <a:solidFill>
            <a:srgbClr val="FFC000"/>
          </a:solidFill>
          <a:ln w="3175">
            <a:solidFill>
              <a:srgbClr val="000000">
                <a:alpha val="23922"/>
              </a:srgbClr>
            </a:solidFill>
          </a:ln>
          <a:effectLst/>
          <a:scene3d>
            <a:camera prst="orthographicFront"/>
            <a:lightRig rig="threePt" dir="t"/>
          </a:scene3d>
          <a:sp3d prstMaterial="dkEdge">
            <a:bevelT w="419100" h="44450"/>
          </a:sp3d>
        </p:spPr>
        <p:style>
          <a:lnRef idx="2">
            <a:schemeClr val="accent4">
              <a:shade val="50000"/>
            </a:schemeClr>
          </a:lnRef>
          <a:fillRef idx="1001">
            <a:schemeClr val="lt1"/>
          </a:fillRef>
          <a:effectRef idx="0">
            <a:schemeClr val="accent4"/>
          </a:effectRef>
          <a:fontRef idx="minor">
            <a:schemeClr val="lt1"/>
          </a:fontRef>
        </p:style>
        <p:txBody>
          <a:bodyPr rtlCol="0" anchor="ctr"/>
          <a:lstStyle/>
          <a:p>
            <a:pPr algn="ctr"/>
            <a:endParaRPr lang="bg-BG">
              <a:effectLst>
                <a:reflection blurRad="6350" stA="60000" endA="900" endPos="58000" dir="5400000" sy="-100000" algn="bl" rotWithShape="0"/>
              </a:effectLst>
            </a:endParaRPr>
          </a:p>
        </p:txBody>
      </p:sp>
      <p:cxnSp>
        <p:nvCxnSpPr>
          <p:cNvPr id="38" name="Straight Arrow Connector 9"/>
          <p:cNvCxnSpPr>
            <a:stCxn id="44" idx="3"/>
            <a:endCxn id="46" idx="7"/>
          </p:cNvCxnSpPr>
          <p:nvPr/>
        </p:nvCxnSpPr>
        <p:spPr>
          <a:xfrm flipH="1">
            <a:off x="3844615" y="4900015"/>
            <a:ext cx="1517218" cy="1165129"/>
          </a:xfrm>
          <a:prstGeom prst="straightConnector1">
            <a:avLst/>
          </a:prstGeom>
          <a:ln w="12700">
            <a:solidFill>
              <a:schemeClr val="tx1">
                <a:lumMod val="65000"/>
                <a:lumOff val="35000"/>
              </a:schemeClr>
            </a:solidFill>
            <a:prstDash val="dash"/>
            <a:tailEnd type="none" w="med" len="lg"/>
          </a:ln>
        </p:spPr>
        <p:style>
          <a:lnRef idx="1">
            <a:schemeClr val="accent1"/>
          </a:lnRef>
          <a:fillRef idx="0">
            <a:schemeClr val="accent1"/>
          </a:fillRef>
          <a:effectRef idx="0">
            <a:schemeClr val="accent1"/>
          </a:effectRef>
          <a:fontRef idx="minor">
            <a:schemeClr val="tx1"/>
          </a:fontRef>
        </p:style>
      </p:cxnSp>
      <p:cxnSp>
        <p:nvCxnSpPr>
          <p:cNvPr id="39" name="Straight Arrow Connector 10"/>
          <p:cNvCxnSpPr>
            <a:stCxn id="46" idx="1"/>
            <a:endCxn id="40" idx="5"/>
          </p:cNvCxnSpPr>
          <p:nvPr/>
        </p:nvCxnSpPr>
        <p:spPr>
          <a:xfrm flipH="1" flipV="1">
            <a:off x="2320684" y="5210132"/>
            <a:ext cx="1431861" cy="855012"/>
          </a:xfrm>
          <a:prstGeom prst="straightConnector1">
            <a:avLst/>
          </a:prstGeom>
          <a:ln w="12700">
            <a:solidFill>
              <a:schemeClr val="tx1">
                <a:lumMod val="65000"/>
                <a:lumOff val="35000"/>
              </a:schemeClr>
            </a:solidFill>
            <a:prstDash val="dash"/>
            <a:headEnd type="none" w="med" len="lg"/>
            <a:tailEnd type="none" w="med" len="lg"/>
          </a:ln>
        </p:spPr>
        <p:style>
          <a:lnRef idx="1">
            <a:schemeClr val="accent1"/>
          </a:lnRef>
          <a:fillRef idx="0">
            <a:schemeClr val="accent1"/>
          </a:fillRef>
          <a:effectRef idx="0">
            <a:schemeClr val="accent1"/>
          </a:effectRef>
          <a:fontRef idx="minor">
            <a:schemeClr val="tx1"/>
          </a:fontRef>
        </p:style>
      </p:cxnSp>
      <p:sp>
        <p:nvSpPr>
          <p:cNvPr id="40" name="Oval 11"/>
          <p:cNvSpPr/>
          <p:nvPr/>
        </p:nvSpPr>
        <p:spPr>
          <a:xfrm>
            <a:off x="2209546" y="5098996"/>
            <a:ext cx="130206" cy="130204"/>
          </a:xfrm>
          <a:prstGeom prst="ellipse">
            <a:avLst/>
          </a:prstGeom>
          <a:solidFill>
            <a:schemeClr val="bg2"/>
          </a:solidFill>
          <a:ln w="38100">
            <a:solidFill>
              <a:schemeClr val="accent1"/>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grpSp>
        <p:nvGrpSpPr>
          <p:cNvPr id="7" name="Group 12"/>
          <p:cNvGrpSpPr/>
          <p:nvPr/>
        </p:nvGrpSpPr>
        <p:grpSpPr>
          <a:xfrm rot="21283642">
            <a:off x="1737382" y="4857759"/>
            <a:ext cx="410270" cy="298378"/>
            <a:chOff x="3192789" y="1005143"/>
            <a:chExt cx="785815" cy="571503"/>
          </a:xfrm>
        </p:grpSpPr>
        <p:sp>
          <p:nvSpPr>
            <p:cNvPr id="42" name="Isosceles Triangle 13"/>
            <p:cNvSpPr/>
            <p:nvPr/>
          </p:nvSpPr>
          <p:spPr>
            <a:xfrm rot="18039103">
              <a:off x="3299945" y="897987"/>
              <a:ext cx="571503" cy="785815"/>
            </a:xfrm>
            <a:prstGeom prst="triangl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bg-BG"/>
            </a:p>
          </p:txBody>
        </p:sp>
        <p:sp>
          <p:nvSpPr>
            <p:cNvPr id="43" name="Rectangle 14"/>
            <p:cNvSpPr/>
            <p:nvPr/>
          </p:nvSpPr>
          <p:spPr>
            <a:xfrm rot="1836285">
              <a:off x="3220084" y="1020162"/>
              <a:ext cx="373079" cy="33197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bg-BG"/>
            </a:p>
          </p:txBody>
        </p:sp>
      </p:grpSp>
      <p:sp>
        <p:nvSpPr>
          <p:cNvPr id="44" name="Oval 15"/>
          <p:cNvSpPr/>
          <p:nvPr/>
        </p:nvSpPr>
        <p:spPr>
          <a:xfrm>
            <a:off x="5342765" y="4788879"/>
            <a:ext cx="130206" cy="130204"/>
          </a:xfrm>
          <a:prstGeom prst="ellipse">
            <a:avLst/>
          </a:prstGeom>
          <a:solidFill>
            <a:schemeClr val="bg2"/>
          </a:solidFill>
          <a:ln w="38100">
            <a:solidFill>
              <a:schemeClr val="accent1"/>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46" name="Oval 16"/>
          <p:cNvSpPr/>
          <p:nvPr/>
        </p:nvSpPr>
        <p:spPr>
          <a:xfrm>
            <a:off x="3733477" y="6046076"/>
            <a:ext cx="130206" cy="130204"/>
          </a:xfrm>
          <a:prstGeom prst="ellipse">
            <a:avLst/>
          </a:prstGeom>
          <a:solidFill>
            <a:schemeClr val="bg2"/>
          </a:solidFill>
          <a:ln w="38100">
            <a:solidFill>
              <a:schemeClr val="accent1"/>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graphicFrame>
        <p:nvGraphicFramePr>
          <p:cNvPr id="58381" name="Object 13"/>
          <p:cNvGraphicFramePr>
            <a:graphicFrameLocks noChangeAspect="1"/>
          </p:cNvGraphicFramePr>
          <p:nvPr/>
        </p:nvGraphicFramePr>
        <p:xfrm>
          <a:off x="5489054" y="2318162"/>
          <a:ext cx="981075" cy="539750"/>
        </p:xfrm>
        <a:graphic>
          <a:graphicData uri="http://schemas.openxmlformats.org/presentationml/2006/ole">
            <p:oleObj spid="_x0000_s61444" name="Equation" r:id="rId6" imgW="393480" imgH="215640" progId="Equation.3">
              <p:embed/>
            </p:oleObj>
          </a:graphicData>
        </a:graphic>
      </p:graphicFrame>
      <p:graphicFrame>
        <p:nvGraphicFramePr>
          <p:cNvPr id="58382" name="Object 14"/>
          <p:cNvGraphicFramePr>
            <a:graphicFrameLocks noChangeAspect="1"/>
          </p:cNvGraphicFramePr>
          <p:nvPr/>
        </p:nvGraphicFramePr>
        <p:xfrm>
          <a:off x="5492641" y="2788414"/>
          <a:ext cx="949325" cy="539750"/>
        </p:xfrm>
        <a:graphic>
          <a:graphicData uri="http://schemas.openxmlformats.org/presentationml/2006/ole">
            <p:oleObj spid="_x0000_s61445" name="Equation" r:id="rId7" imgW="380880" imgH="215640" progId="Equation.3">
              <p:embed/>
            </p:oleObj>
          </a:graphicData>
        </a:graphic>
      </p:graphicFrame>
      <p:graphicFrame>
        <p:nvGraphicFramePr>
          <p:cNvPr id="58383" name="Object 15"/>
          <p:cNvGraphicFramePr>
            <a:graphicFrameLocks noChangeAspect="1"/>
          </p:cNvGraphicFramePr>
          <p:nvPr/>
        </p:nvGraphicFramePr>
        <p:xfrm>
          <a:off x="5493295" y="3223022"/>
          <a:ext cx="982662" cy="571500"/>
        </p:xfrm>
        <a:graphic>
          <a:graphicData uri="http://schemas.openxmlformats.org/presentationml/2006/ole">
            <p:oleObj spid="_x0000_s61446" name="Equation" r:id="rId8" imgW="393480" imgH="228600" progId="Equation.3">
              <p:embed/>
            </p:oleObj>
          </a:graphicData>
        </a:graphic>
      </p:graphicFrame>
      <p:graphicFrame>
        <p:nvGraphicFramePr>
          <p:cNvPr id="58384" name="Object 16"/>
          <p:cNvGraphicFramePr>
            <a:graphicFrameLocks noChangeAspect="1"/>
          </p:cNvGraphicFramePr>
          <p:nvPr/>
        </p:nvGraphicFramePr>
        <p:xfrm>
          <a:off x="5493295" y="1844824"/>
          <a:ext cx="950913" cy="571500"/>
        </p:xfrm>
        <a:graphic>
          <a:graphicData uri="http://schemas.openxmlformats.org/presentationml/2006/ole">
            <p:oleObj spid="_x0000_s61447" name="Equation" r:id="rId9" imgW="380880" imgH="228600" progId="Equation.3">
              <p:embed/>
            </p:oleObj>
          </a:graphicData>
        </a:graphic>
      </p:graphicFrame>
      <p:grpSp>
        <p:nvGrpSpPr>
          <p:cNvPr id="10" name="Skupina 46"/>
          <p:cNvGrpSpPr/>
          <p:nvPr/>
        </p:nvGrpSpPr>
        <p:grpSpPr>
          <a:xfrm>
            <a:off x="7135713" y="1844824"/>
            <a:ext cx="2008287" cy="2016224"/>
            <a:chOff x="7135713" y="1844824"/>
            <a:chExt cx="2008287" cy="2016224"/>
          </a:xfrm>
        </p:grpSpPr>
        <p:sp>
          <p:nvSpPr>
            <p:cNvPr id="41" name="Pravá složená závorka 40"/>
            <p:cNvSpPr/>
            <p:nvPr/>
          </p:nvSpPr>
          <p:spPr>
            <a:xfrm>
              <a:off x="7135713" y="1844824"/>
              <a:ext cx="144016" cy="2016224"/>
            </a:xfrm>
            <a:prstGeom prst="rightBrace">
              <a:avLst/>
            </a:prstGeom>
            <a:ln w="1905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45" name="TextovéPole 44"/>
            <p:cNvSpPr txBox="1"/>
            <p:nvPr/>
          </p:nvSpPr>
          <p:spPr>
            <a:xfrm>
              <a:off x="7323162" y="2386980"/>
              <a:ext cx="1820838" cy="923330"/>
            </a:xfrm>
            <a:prstGeom prst="rect">
              <a:avLst/>
            </a:prstGeom>
            <a:noFill/>
          </p:spPr>
          <p:txBody>
            <a:bodyPr wrap="square" rtlCol="0">
              <a:spAutoFit/>
            </a:bodyPr>
            <a:lstStyle/>
            <a:p>
              <a:r>
                <a:rPr lang="en-US" b="1" dirty="0" smtClean="0">
                  <a:solidFill>
                    <a:schemeClr val="tx2"/>
                  </a:solidFill>
                  <a:latin typeface="+mn-lt"/>
                </a:rPr>
                <a:t>product </a:t>
              </a:r>
            </a:p>
            <a:p>
              <a:r>
                <a:rPr lang="en-US" dirty="0" smtClean="0">
                  <a:solidFill>
                    <a:schemeClr val="tx2"/>
                  </a:solidFill>
                  <a:latin typeface="+mn-lt"/>
                </a:rPr>
                <a:t>of (conditional)</a:t>
              </a:r>
            </a:p>
            <a:p>
              <a:r>
                <a:rPr lang="en-US" dirty="0" smtClean="0">
                  <a:solidFill>
                    <a:schemeClr val="tx2"/>
                  </a:solidFill>
                  <a:latin typeface="+mn-lt"/>
                </a:rPr>
                <a:t>vertex PDFs</a:t>
              </a:r>
              <a:endParaRPr lang="cs-CZ" dirty="0" smtClean="0">
                <a:solidFill>
                  <a:schemeClr val="tx2"/>
                </a:solidFill>
                <a:latin typeface="+mn-lt"/>
              </a:endParaRPr>
            </a:p>
          </p:txBody>
        </p:sp>
      </p:grpSp>
      <p:cxnSp>
        <p:nvCxnSpPr>
          <p:cNvPr id="48" name="Straight Arrow Connector 10"/>
          <p:cNvCxnSpPr/>
          <p:nvPr/>
        </p:nvCxnSpPr>
        <p:spPr>
          <a:xfrm flipH="1" flipV="1">
            <a:off x="2339752" y="5224438"/>
            <a:ext cx="1431861" cy="855012"/>
          </a:xfrm>
          <a:prstGeom prst="straightConnector1">
            <a:avLst/>
          </a:prstGeom>
          <a:ln w="19050">
            <a:solidFill>
              <a:schemeClr val="tx1">
                <a:lumMod val="65000"/>
                <a:lumOff val="3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3" name="Straight Arrow Connector 9"/>
          <p:cNvCxnSpPr/>
          <p:nvPr/>
        </p:nvCxnSpPr>
        <p:spPr>
          <a:xfrm flipH="1">
            <a:off x="3852204" y="4900117"/>
            <a:ext cx="1517218" cy="1165129"/>
          </a:xfrm>
          <a:prstGeom prst="straightConnector1">
            <a:avLst/>
          </a:prstGeom>
          <a:ln w="19050">
            <a:solidFill>
              <a:schemeClr val="tx1">
                <a:lumMod val="65000"/>
                <a:lumOff val="3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60428" name="Object 12"/>
          <p:cNvGraphicFramePr>
            <a:graphicFrameLocks noChangeAspect="1"/>
          </p:cNvGraphicFramePr>
          <p:nvPr/>
        </p:nvGraphicFramePr>
        <p:xfrm>
          <a:off x="6488113" y="5464175"/>
          <a:ext cx="411162" cy="568325"/>
        </p:xfrm>
        <a:graphic>
          <a:graphicData uri="http://schemas.openxmlformats.org/presentationml/2006/ole">
            <p:oleObj spid="_x0000_s61448" name="Rovnice" r:id="rId10" imgW="164880" imgH="228600" progId="Equation.3">
              <p:embed/>
            </p:oleObj>
          </a:graphicData>
        </a:graphic>
      </p:graphicFrame>
      <p:graphicFrame>
        <p:nvGraphicFramePr>
          <p:cNvPr id="60429" name="Object 13"/>
          <p:cNvGraphicFramePr>
            <a:graphicFrameLocks noChangeAspect="1"/>
          </p:cNvGraphicFramePr>
          <p:nvPr/>
        </p:nvGraphicFramePr>
        <p:xfrm>
          <a:off x="5295900" y="4792663"/>
          <a:ext cx="381000" cy="536575"/>
        </p:xfrm>
        <a:graphic>
          <a:graphicData uri="http://schemas.openxmlformats.org/presentationml/2006/ole">
            <p:oleObj spid="_x0000_s61449" name="Rovnice" r:id="rId11" imgW="152280" imgH="215640" progId="Equation.3">
              <p:embed/>
            </p:oleObj>
          </a:graphicData>
        </a:graphic>
      </p:graphicFrame>
      <p:graphicFrame>
        <p:nvGraphicFramePr>
          <p:cNvPr id="60430" name="Object 14"/>
          <p:cNvGraphicFramePr>
            <a:graphicFrameLocks noChangeAspect="1"/>
          </p:cNvGraphicFramePr>
          <p:nvPr/>
        </p:nvGraphicFramePr>
        <p:xfrm>
          <a:off x="3594100" y="5511800"/>
          <a:ext cx="411163" cy="536575"/>
        </p:xfrm>
        <a:graphic>
          <a:graphicData uri="http://schemas.openxmlformats.org/presentationml/2006/ole">
            <p:oleObj spid="_x0000_s61450" name="Rovnice" r:id="rId12" imgW="164880" imgH="215640" progId="Equation.3">
              <p:embed/>
            </p:oleObj>
          </a:graphicData>
        </a:graphic>
      </p:graphicFrame>
      <p:graphicFrame>
        <p:nvGraphicFramePr>
          <p:cNvPr id="60431" name="Object 15"/>
          <p:cNvGraphicFramePr>
            <a:graphicFrameLocks noChangeAspect="1"/>
          </p:cNvGraphicFramePr>
          <p:nvPr/>
        </p:nvGraphicFramePr>
        <p:xfrm>
          <a:off x="1998663" y="5092700"/>
          <a:ext cx="411162" cy="568325"/>
        </p:xfrm>
        <a:graphic>
          <a:graphicData uri="http://schemas.openxmlformats.org/presentationml/2006/ole">
            <p:oleObj spid="_x0000_s61451" name="Rovnice" r:id="rId13" imgW="164880" imgH="228600" progId="Equation.3">
              <p:embed/>
            </p:oleObj>
          </a:graphicData>
        </a:graphic>
      </p:graphicFrame>
      <p:sp>
        <p:nvSpPr>
          <p:cNvPr id="49" name="TextovéPole 48"/>
          <p:cNvSpPr txBox="1"/>
          <p:nvPr/>
        </p:nvSpPr>
        <p:spPr>
          <a:xfrm>
            <a:off x="251520" y="3543399"/>
            <a:ext cx="3650358" cy="461665"/>
          </a:xfrm>
          <a:prstGeom prst="rect">
            <a:avLst/>
          </a:prstGeom>
          <a:solidFill>
            <a:schemeClr val="bg2"/>
          </a:solidFill>
          <a:ln w="28575">
            <a:solidFill>
              <a:schemeClr val="accent1"/>
            </a:solidFill>
          </a:ln>
        </p:spPr>
        <p:txBody>
          <a:bodyPr wrap="none" rtlCol="0">
            <a:spAutoFit/>
          </a:bodyPr>
          <a:lstStyle/>
          <a:p>
            <a:r>
              <a:rPr lang="en-US" sz="2400" b="1" dirty="0" smtClean="0">
                <a:solidFill>
                  <a:schemeClr val="tx2"/>
                </a:solidFill>
                <a:latin typeface="+mn-lt"/>
              </a:rPr>
              <a:t>Path tracing example:</a:t>
            </a:r>
            <a:endParaRPr lang="cs-CZ" sz="2400" b="1" dirty="0" smtClean="0">
              <a:solidFill>
                <a:schemeClr val="tx2"/>
              </a:solidFill>
              <a:latin typeface="+mn-lt"/>
            </a:endParaRPr>
          </a:p>
        </p:txBody>
      </p:sp>
      <p:sp>
        <p:nvSpPr>
          <p:cNvPr id="47" name="Zástupný symbol pro číslo snímku 46"/>
          <p:cNvSpPr>
            <a:spLocks noGrp="1"/>
          </p:cNvSpPr>
          <p:nvPr>
            <p:ph type="sldNum" sz="quarter" idx="12"/>
          </p:nvPr>
        </p:nvSpPr>
        <p:spPr/>
        <p:txBody>
          <a:bodyPr/>
          <a:lstStyle/>
          <a:p>
            <a:pPr>
              <a:defRPr/>
            </a:pPr>
            <a:fld id="{81494967-73EE-4A75-A827-47B02327E019}" type="slidenum">
              <a:rPr lang="en-US" altLang="en-US" smtClean="0"/>
              <a:pPr>
                <a:defRPr/>
              </a:pPr>
              <a:t>27</a:t>
            </a:fld>
            <a:endParaRPr lang="en-US" altLang="en-US"/>
          </a:p>
        </p:txBody>
      </p:sp>
      <p:sp>
        <p:nvSpPr>
          <p:cNvPr id="52" name="Zástupný symbol pro zápatí 51"/>
          <p:cNvSpPr>
            <a:spLocks noGrp="1"/>
          </p:cNvSpPr>
          <p:nvPr>
            <p:ph type="ftr" sz="quarter" idx="11"/>
          </p:nvPr>
        </p:nvSpPr>
        <p:spPr/>
        <p:txBody>
          <a:bodyPr/>
          <a:lstStyle/>
          <a:p>
            <a:pPr>
              <a:defRPr/>
            </a:pPr>
            <a:r>
              <a:rPr lang="en-US" altLang="en-US" smtClean="0"/>
              <a:t>Course: Recent Advances in Light Transport Simulation</a:t>
            </a:r>
            <a:br>
              <a:rPr lang="en-US" altLang="en-US" smtClean="0"/>
            </a:br>
            <a:r>
              <a:rPr lang="en-US" altLang="en-US" i="1" smtClean="0"/>
              <a:t>Jaroslav Křivánek</a:t>
            </a:r>
            <a:r>
              <a:rPr lang="en-US" altLang="en-US" b="1" smtClean="0"/>
              <a:t> </a:t>
            </a:r>
            <a:r>
              <a:rPr lang="en-US" altLang="en-US" smtClean="0"/>
              <a:t>- Path Integral Formulation of Light Transport</a:t>
            </a:r>
            <a:endParaRPr lang="en-US" altLang="en-US" dirty="0"/>
          </a:p>
        </p:txBody>
      </p:sp>
    </p:spTree>
    <p:extLst>
      <p:ext uri="{BB962C8B-B14F-4D97-AF65-F5344CB8AC3E}">
        <p14:creationId xmlns:p14="http://schemas.microsoft.com/office/powerpoint/2010/main" xmlns="" val="1705563449"/>
      </p:ext>
    </p:extLst>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Volný tvar 31"/>
          <p:cNvSpPr/>
          <p:nvPr/>
        </p:nvSpPr>
        <p:spPr>
          <a:xfrm>
            <a:off x="71500" y="4457319"/>
            <a:ext cx="9040904" cy="2421667"/>
          </a:xfrm>
          <a:custGeom>
            <a:avLst/>
            <a:gdLst>
              <a:gd name="connsiteX0" fmla="*/ 8093123 w 8679976"/>
              <a:gd name="connsiteY0" fmla="*/ 2197290 h 2197290"/>
              <a:gd name="connsiteX1" fmla="*/ 8666329 w 8679976"/>
              <a:gd name="connsiteY1" fmla="*/ 2033517 h 2197290"/>
              <a:gd name="connsiteX2" fmla="*/ 8679976 w 8679976"/>
              <a:gd name="connsiteY2" fmla="*/ 218364 h 2197290"/>
              <a:gd name="connsiteX3" fmla="*/ 6482687 w 8679976"/>
              <a:gd name="connsiteY3" fmla="*/ 136478 h 2197290"/>
              <a:gd name="connsiteX4" fmla="*/ 2251881 w 8679976"/>
              <a:gd name="connsiteY4" fmla="*/ 0 h 2197290"/>
              <a:gd name="connsiteX5" fmla="*/ 0 w 8679976"/>
              <a:gd name="connsiteY5" fmla="*/ 81887 h 2197290"/>
              <a:gd name="connsiteX6" fmla="*/ 136478 w 8679976"/>
              <a:gd name="connsiteY6" fmla="*/ 1119117 h 2197290"/>
              <a:gd name="connsiteX7" fmla="*/ 3480179 w 8679976"/>
              <a:gd name="connsiteY7" fmla="*/ 1146412 h 2197290"/>
              <a:gd name="connsiteX8" fmla="*/ 5773003 w 8679976"/>
              <a:gd name="connsiteY8" fmla="*/ 1064526 h 2197290"/>
              <a:gd name="connsiteX9" fmla="*/ 6550926 w 8679976"/>
              <a:gd name="connsiteY9" fmla="*/ 2033517 h 2197290"/>
              <a:gd name="connsiteX10" fmla="*/ 8093123 w 8679976"/>
              <a:gd name="connsiteY10" fmla="*/ 2197290 h 2197290"/>
              <a:gd name="connsiteX0" fmla="*/ 8093123 w 8679976"/>
              <a:gd name="connsiteY0" fmla="*/ 2197290 h 2363338"/>
              <a:gd name="connsiteX1" fmla="*/ 8666329 w 8679976"/>
              <a:gd name="connsiteY1" fmla="*/ 2033517 h 2363338"/>
              <a:gd name="connsiteX2" fmla="*/ 8679976 w 8679976"/>
              <a:gd name="connsiteY2" fmla="*/ 218364 h 2363338"/>
              <a:gd name="connsiteX3" fmla="*/ 6482687 w 8679976"/>
              <a:gd name="connsiteY3" fmla="*/ 136478 h 2363338"/>
              <a:gd name="connsiteX4" fmla="*/ 2251881 w 8679976"/>
              <a:gd name="connsiteY4" fmla="*/ 0 h 2363338"/>
              <a:gd name="connsiteX5" fmla="*/ 0 w 8679976"/>
              <a:gd name="connsiteY5" fmla="*/ 81887 h 2363338"/>
              <a:gd name="connsiteX6" fmla="*/ 136478 w 8679976"/>
              <a:gd name="connsiteY6" fmla="*/ 1119117 h 2363338"/>
              <a:gd name="connsiteX7" fmla="*/ 3480179 w 8679976"/>
              <a:gd name="connsiteY7" fmla="*/ 1146412 h 2363338"/>
              <a:gd name="connsiteX8" fmla="*/ 5773003 w 8679976"/>
              <a:gd name="connsiteY8" fmla="*/ 1064526 h 2363338"/>
              <a:gd name="connsiteX9" fmla="*/ 6550926 w 8679976"/>
              <a:gd name="connsiteY9" fmla="*/ 2033517 h 2363338"/>
              <a:gd name="connsiteX10" fmla="*/ 8093123 w 8679976"/>
              <a:gd name="connsiteY10" fmla="*/ 2197290 h 2363338"/>
              <a:gd name="connsiteX0" fmla="*/ 8093123 w 9043916"/>
              <a:gd name="connsiteY0" fmla="*/ 2197290 h 2363338"/>
              <a:gd name="connsiteX1" fmla="*/ 8666329 w 9043916"/>
              <a:gd name="connsiteY1" fmla="*/ 2033517 h 2363338"/>
              <a:gd name="connsiteX2" fmla="*/ 8679976 w 9043916"/>
              <a:gd name="connsiteY2" fmla="*/ 218364 h 2363338"/>
              <a:gd name="connsiteX3" fmla="*/ 6482687 w 9043916"/>
              <a:gd name="connsiteY3" fmla="*/ 136478 h 2363338"/>
              <a:gd name="connsiteX4" fmla="*/ 2251881 w 9043916"/>
              <a:gd name="connsiteY4" fmla="*/ 0 h 2363338"/>
              <a:gd name="connsiteX5" fmla="*/ 0 w 9043916"/>
              <a:gd name="connsiteY5" fmla="*/ 81887 h 2363338"/>
              <a:gd name="connsiteX6" fmla="*/ 136478 w 9043916"/>
              <a:gd name="connsiteY6" fmla="*/ 1119117 h 2363338"/>
              <a:gd name="connsiteX7" fmla="*/ 3480179 w 9043916"/>
              <a:gd name="connsiteY7" fmla="*/ 1146412 h 2363338"/>
              <a:gd name="connsiteX8" fmla="*/ 5773003 w 9043916"/>
              <a:gd name="connsiteY8" fmla="*/ 1064526 h 2363338"/>
              <a:gd name="connsiteX9" fmla="*/ 6550926 w 9043916"/>
              <a:gd name="connsiteY9" fmla="*/ 2033517 h 2363338"/>
              <a:gd name="connsiteX10" fmla="*/ 8093123 w 9043916"/>
              <a:gd name="connsiteY10" fmla="*/ 2197290 h 2363338"/>
              <a:gd name="connsiteX0" fmla="*/ 8093123 w 9043916"/>
              <a:gd name="connsiteY0" fmla="*/ 2295099 h 2461147"/>
              <a:gd name="connsiteX1" fmla="*/ 8666329 w 9043916"/>
              <a:gd name="connsiteY1" fmla="*/ 2131326 h 2461147"/>
              <a:gd name="connsiteX2" fmla="*/ 8679976 w 9043916"/>
              <a:gd name="connsiteY2" fmla="*/ 316173 h 2461147"/>
              <a:gd name="connsiteX3" fmla="*/ 6482687 w 9043916"/>
              <a:gd name="connsiteY3" fmla="*/ 234287 h 2461147"/>
              <a:gd name="connsiteX4" fmla="*/ 2251881 w 9043916"/>
              <a:gd name="connsiteY4" fmla="*/ 97809 h 2461147"/>
              <a:gd name="connsiteX5" fmla="*/ 0 w 9043916"/>
              <a:gd name="connsiteY5" fmla="*/ 179696 h 2461147"/>
              <a:gd name="connsiteX6" fmla="*/ 136478 w 9043916"/>
              <a:gd name="connsiteY6" fmla="*/ 1216926 h 2461147"/>
              <a:gd name="connsiteX7" fmla="*/ 3480179 w 9043916"/>
              <a:gd name="connsiteY7" fmla="*/ 1244221 h 2461147"/>
              <a:gd name="connsiteX8" fmla="*/ 5773003 w 9043916"/>
              <a:gd name="connsiteY8" fmla="*/ 1162335 h 2461147"/>
              <a:gd name="connsiteX9" fmla="*/ 6550926 w 9043916"/>
              <a:gd name="connsiteY9" fmla="*/ 2131326 h 2461147"/>
              <a:gd name="connsiteX10" fmla="*/ 8093123 w 9043916"/>
              <a:gd name="connsiteY10" fmla="*/ 2295099 h 2461147"/>
              <a:gd name="connsiteX0" fmla="*/ 8093123 w 9043916"/>
              <a:gd name="connsiteY0" fmla="*/ 2295099 h 2461147"/>
              <a:gd name="connsiteX1" fmla="*/ 8666329 w 9043916"/>
              <a:gd name="connsiteY1" fmla="*/ 2131326 h 2461147"/>
              <a:gd name="connsiteX2" fmla="*/ 8679976 w 9043916"/>
              <a:gd name="connsiteY2" fmla="*/ 316173 h 2461147"/>
              <a:gd name="connsiteX3" fmla="*/ 6482687 w 9043916"/>
              <a:gd name="connsiteY3" fmla="*/ 234287 h 2461147"/>
              <a:gd name="connsiteX4" fmla="*/ 2251881 w 9043916"/>
              <a:gd name="connsiteY4" fmla="*/ 97809 h 2461147"/>
              <a:gd name="connsiteX5" fmla="*/ 0 w 9043916"/>
              <a:gd name="connsiteY5" fmla="*/ 179696 h 2461147"/>
              <a:gd name="connsiteX6" fmla="*/ 136478 w 9043916"/>
              <a:gd name="connsiteY6" fmla="*/ 1216926 h 2461147"/>
              <a:gd name="connsiteX7" fmla="*/ 3480179 w 9043916"/>
              <a:gd name="connsiteY7" fmla="*/ 1244221 h 2461147"/>
              <a:gd name="connsiteX8" fmla="*/ 5773003 w 9043916"/>
              <a:gd name="connsiteY8" fmla="*/ 1162335 h 2461147"/>
              <a:gd name="connsiteX9" fmla="*/ 6550926 w 9043916"/>
              <a:gd name="connsiteY9" fmla="*/ 2131326 h 2461147"/>
              <a:gd name="connsiteX10" fmla="*/ 8093123 w 9043916"/>
              <a:gd name="connsiteY10" fmla="*/ 2295099 h 2461147"/>
              <a:gd name="connsiteX0" fmla="*/ 8093123 w 9043916"/>
              <a:gd name="connsiteY0" fmla="*/ 2301922 h 2467970"/>
              <a:gd name="connsiteX1" fmla="*/ 8666329 w 9043916"/>
              <a:gd name="connsiteY1" fmla="*/ 2138149 h 2467970"/>
              <a:gd name="connsiteX2" fmla="*/ 8679976 w 9043916"/>
              <a:gd name="connsiteY2" fmla="*/ 322996 h 2467970"/>
              <a:gd name="connsiteX3" fmla="*/ 6482687 w 9043916"/>
              <a:gd name="connsiteY3" fmla="*/ 241110 h 2467970"/>
              <a:gd name="connsiteX4" fmla="*/ 2251881 w 9043916"/>
              <a:gd name="connsiteY4" fmla="*/ 104632 h 2467970"/>
              <a:gd name="connsiteX5" fmla="*/ 0 w 9043916"/>
              <a:gd name="connsiteY5" fmla="*/ 186519 h 2467970"/>
              <a:gd name="connsiteX6" fmla="*/ 136478 w 9043916"/>
              <a:gd name="connsiteY6" fmla="*/ 1223749 h 2467970"/>
              <a:gd name="connsiteX7" fmla="*/ 3480179 w 9043916"/>
              <a:gd name="connsiteY7" fmla="*/ 1251044 h 2467970"/>
              <a:gd name="connsiteX8" fmla="*/ 5773003 w 9043916"/>
              <a:gd name="connsiteY8" fmla="*/ 1169158 h 2467970"/>
              <a:gd name="connsiteX9" fmla="*/ 6550926 w 9043916"/>
              <a:gd name="connsiteY9" fmla="*/ 2138149 h 2467970"/>
              <a:gd name="connsiteX10" fmla="*/ 8093123 w 9043916"/>
              <a:gd name="connsiteY10" fmla="*/ 2301922 h 2467970"/>
              <a:gd name="connsiteX0" fmla="*/ 8536675 w 9487468"/>
              <a:gd name="connsiteY0" fmla="*/ 2301922 h 2467970"/>
              <a:gd name="connsiteX1" fmla="*/ 9109881 w 9487468"/>
              <a:gd name="connsiteY1" fmla="*/ 2138149 h 2467970"/>
              <a:gd name="connsiteX2" fmla="*/ 9123528 w 9487468"/>
              <a:gd name="connsiteY2" fmla="*/ 322996 h 2467970"/>
              <a:gd name="connsiteX3" fmla="*/ 6926239 w 9487468"/>
              <a:gd name="connsiteY3" fmla="*/ 241110 h 2467970"/>
              <a:gd name="connsiteX4" fmla="*/ 2695433 w 9487468"/>
              <a:gd name="connsiteY4" fmla="*/ 104632 h 2467970"/>
              <a:gd name="connsiteX5" fmla="*/ 443552 w 9487468"/>
              <a:gd name="connsiteY5" fmla="*/ 186519 h 2467970"/>
              <a:gd name="connsiteX6" fmla="*/ 580030 w 9487468"/>
              <a:gd name="connsiteY6" fmla="*/ 1223749 h 2467970"/>
              <a:gd name="connsiteX7" fmla="*/ 3923731 w 9487468"/>
              <a:gd name="connsiteY7" fmla="*/ 1251044 h 2467970"/>
              <a:gd name="connsiteX8" fmla="*/ 6216555 w 9487468"/>
              <a:gd name="connsiteY8" fmla="*/ 1169158 h 2467970"/>
              <a:gd name="connsiteX9" fmla="*/ 6994478 w 9487468"/>
              <a:gd name="connsiteY9" fmla="*/ 2138149 h 2467970"/>
              <a:gd name="connsiteX10" fmla="*/ 8536675 w 9487468"/>
              <a:gd name="connsiteY10" fmla="*/ 2301922 h 2467970"/>
              <a:gd name="connsiteX0" fmla="*/ 8536675 w 9487468"/>
              <a:gd name="connsiteY0" fmla="*/ 2301922 h 2467970"/>
              <a:gd name="connsiteX1" fmla="*/ 9109881 w 9487468"/>
              <a:gd name="connsiteY1" fmla="*/ 2138149 h 2467970"/>
              <a:gd name="connsiteX2" fmla="*/ 9123528 w 9487468"/>
              <a:gd name="connsiteY2" fmla="*/ 322996 h 2467970"/>
              <a:gd name="connsiteX3" fmla="*/ 6926239 w 9487468"/>
              <a:gd name="connsiteY3" fmla="*/ 241110 h 2467970"/>
              <a:gd name="connsiteX4" fmla="*/ 2695433 w 9487468"/>
              <a:gd name="connsiteY4" fmla="*/ 104632 h 2467970"/>
              <a:gd name="connsiteX5" fmla="*/ 443552 w 9487468"/>
              <a:gd name="connsiteY5" fmla="*/ 186519 h 2467970"/>
              <a:gd name="connsiteX6" fmla="*/ 580030 w 9487468"/>
              <a:gd name="connsiteY6" fmla="*/ 1223749 h 2467970"/>
              <a:gd name="connsiteX7" fmla="*/ 3923731 w 9487468"/>
              <a:gd name="connsiteY7" fmla="*/ 1251044 h 2467970"/>
              <a:gd name="connsiteX8" fmla="*/ 6216555 w 9487468"/>
              <a:gd name="connsiteY8" fmla="*/ 1169158 h 2467970"/>
              <a:gd name="connsiteX9" fmla="*/ 6994478 w 9487468"/>
              <a:gd name="connsiteY9" fmla="*/ 2138149 h 2467970"/>
              <a:gd name="connsiteX10" fmla="*/ 8536675 w 9487468"/>
              <a:gd name="connsiteY10" fmla="*/ 2301922 h 2467970"/>
              <a:gd name="connsiteX0" fmla="*/ 8536675 w 9487468"/>
              <a:gd name="connsiteY0" fmla="*/ 2301922 h 2467970"/>
              <a:gd name="connsiteX1" fmla="*/ 9109881 w 9487468"/>
              <a:gd name="connsiteY1" fmla="*/ 2138149 h 2467970"/>
              <a:gd name="connsiteX2" fmla="*/ 9123528 w 9487468"/>
              <a:gd name="connsiteY2" fmla="*/ 322996 h 2467970"/>
              <a:gd name="connsiteX3" fmla="*/ 6926239 w 9487468"/>
              <a:gd name="connsiteY3" fmla="*/ 241110 h 2467970"/>
              <a:gd name="connsiteX4" fmla="*/ 2695433 w 9487468"/>
              <a:gd name="connsiteY4" fmla="*/ 104632 h 2467970"/>
              <a:gd name="connsiteX5" fmla="*/ 443552 w 9487468"/>
              <a:gd name="connsiteY5" fmla="*/ 186519 h 2467970"/>
              <a:gd name="connsiteX6" fmla="*/ 580030 w 9487468"/>
              <a:gd name="connsiteY6" fmla="*/ 1223749 h 2467970"/>
              <a:gd name="connsiteX7" fmla="*/ 3923731 w 9487468"/>
              <a:gd name="connsiteY7" fmla="*/ 1251044 h 2467970"/>
              <a:gd name="connsiteX8" fmla="*/ 6216555 w 9487468"/>
              <a:gd name="connsiteY8" fmla="*/ 1169158 h 2467970"/>
              <a:gd name="connsiteX9" fmla="*/ 6994478 w 9487468"/>
              <a:gd name="connsiteY9" fmla="*/ 2138149 h 2467970"/>
              <a:gd name="connsiteX10" fmla="*/ 8536675 w 9487468"/>
              <a:gd name="connsiteY10" fmla="*/ 2301922 h 2467970"/>
              <a:gd name="connsiteX0" fmla="*/ 8536675 w 9487468"/>
              <a:gd name="connsiteY0" fmla="*/ 2301922 h 2467970"/>
              <a:gd name="connsiteX1" fmla="*/ 9109881 w 9487468"/>
              <a:gd name="connsiteY1" fmla="*/ 2138149 h 2467970"/>
              <a:gd name="connsiteX2" fmla="*/ 9123528 w 9487468"/>
              <a:gd name="connsiteY2" fmla="*/ 322996 h 2467970"/>
              <a:gd name="connsiteX3" fmla="*/ 6926239 w 9487468"/>
              <a:gd name="connsiteY3" fmla="*/ 241110 h 2467970"/>
              <a:gd name="connsiteX4" fmla="*/ 2695433 w 9487468"/>
              <a:gd name="connsiteY4" fmla="*/ 104632 h 2467970"/>
              <a:gd name="connsiteX5" fmla="*/ 443552 w 9487468"/>
              <a:gd name="connsiteY5" fmla="*/ 186519 h 2467970"/>
              <a:gd name="connsiteX6" fmla="*/ 580030 w 9487468"/>
              <a:gd name="connsiteY6" fmla="*/ 1223749 h 2467970"/>
              <a:gd name="connsiteX7" fmla="*/ 3923731 w 9487468"/>
              <a:gd name="connsiteY7" fmla="*/ 1251044 h 2467970"/>
              <a:gd name="connsiteX8" fmla="*/ 6216555 w 9487468"/>
              <a:gd name="connsiteY8" fmla="*/ 1169158 h 2467970"/>
              <a:gd name="connsiteX9" fmla="*/ 6994478 w 9487468"/>
              <a:gd name="connsiteY9" fmla="*/ 2138149 h 2467970"/>
              <a:gd name="connsiteX10" fmla="*/ 8536675 w 9487468"/>
              <a:gd name="connsiteY10" fmla="*/ 2301922 h 2467970"/>
              <a:gd name="connsiteX0" fmla="*/ 8536675 w 9487468"/>
              <a:gd name="connsiteY0" fmla="*/ 2301922 h 2467970"/>
              <a:gd name="connsiteX1" fmla="*/ 9109881 w 9487468"/>
              <a:gd name="connsiteY1" fmla="*/ 2138149 h 2467970"/>
              <a:gd name="connsiteX2" fmla="*/ 9123528 w 9487468"/>
              <a:gd name="connsiteY2" fmla="*/ 322996 h 2467970"/>
              <a:gd name="connsiteX3" fmla="*/ 6926239 w 9487468"/>
              <a:gd name="connsiteY3" fmla="*/ 241110 h 2467970"/>
              <a:gd name="connsiteX4" fmla="*/ 2695433 w 9487468"/>
              <a:gd name="connsiteY4" fmla="*/ 104632 h 2467970"/>
              <a:gd name="connsiteX5" fmla="*/ 443552 w 9487468"/>
              <a:gd name="connsiteY5" fmla="*/ 186519 h 2467970"/>
              <a:gd name="connsiteX6" fmla="*/ 580030 w 9487468"/>
              <a:gd name="connsiteY6" fmla="*/ 1223749 h 2467970"/>
              <a:gd name="connsiteX7" fmla="*/ 3923731 w 9487468"/>
              <a:gd name="connsiteY7" fmla="*/ 1251044 h 2467970"/>
              <a:gd name="connsiteX8" fmla="*/ 6216555 w 9487468"/>
              <a:gd name="connsiteY8" fmla="*/ 1169158 h 2467970"/>
              <a:gd name="connsiteX9" fmla="*/ 6994478 w 9487468"/>
              <a:gd name="connsiteY9" fmla="*/ 2138149 h 2467970"/>
              <a:gd name="connsiteX10" fmla="*/ 8536675 w 9487468"/>
              <a:gd name="connsiteY10" fmla="*/ 2301922 h 2467970"/>
              <a:gd name="connsiteX0" fmla="*/ 8536675 w 9487468"/>
              <a:gd name="connsiteY0" fmla="*/ 2301922 h 2467970"/>
              <a:gd name="connsiteX1" fmla="*/ 9109881 w 9487468"/>
              <a:gd name="connsiteY1" fmla="*/ 2138149 h 2467970"/>
              <a:gd name="connsiteX2" fmla="*/ 9123528 w 9487468"/>
              <a:gd name="connsiteY2" fmla="*/ 322996 h 2467970"/>
              <a:gd name="connsiteX3" fmla="*/ 6926239 w 9487468"/>
              <a:gd name="connsiteY3" fmla="*/ 241110 h 2467970"/>
              <a:gd name="connsiteX4" fmla="*/ 2695433 w 9487468"/>
              <a:gd name="connsiteY4" fmla="*/ 104632 h 2467970"/>
              <a:gd name="connsiteX5" fmla="*/ 443552 w 9487468"/>
              <a:gd name="connsiteY5" fmla="*/ 186519 h 2467970"/>
              <a:gd name="connsiteX6" fmla="*/ 580030 w 9487468"/>
              <a:gd name="connsiteY6" fmla="*/ 1223749 h 2467970"/>
              <a:gd name="connsiteX7" fmla="*/ 3923731 w 9487468"/>
              <a:gd name="connsiteY7" fmla="*/ 1251044 h 2467970"/>
              <a:gd name="connsiteX8" fmla="*/ 6216555 w 9487468"/>
              <a:gd name="connsiteY8" fmla="*/ 1169158 h 2467970"/>
              <a:gd name="connsiteX9" fmla="*/ 6994478 w 9487468"/>
              <a:gd name="connsiteY9" fmla="*/ 2138149 h 2467970"/>
              <a:gd name="connsiteX10" fmla="*/ 8536675 w 9487468"/>
              <a:gd name="connsiteY10" fmla="*/ 2301922 h 2467970"/>
              <a:gd name="connsiteX0" fmla="*/ 6994478 w 9487468"/>
              <a:gd name="connsiteY0" fmla="*/ 2138149 h 2440674"/>
              <a:gd name="connsiteX1" fmla="*/ 9109881 w 9487468"/>
              <a:gd name="connsiteY1" fmla="*/ 2138149 h 2440674"/>
              <a:gd name="connsiteX2" fmla="*/ 9123528 w 9487468"/>
              <a:gd name="connsiteY2" fmla="*/ 322996 h 2440674"/>
              <a:gd name="connsiteX3" fmla="*/ 6926239 w 9487468"/>
              <a:gd name="connsiteY3" fmla="*/ 241110 h 2440674"/>
              <a:gd name="connsiteX4" fmla="*/ 2695433 w 9487468"/>
              <a:gd name="connsiteY4" fmla="*/ 104632 h 2440674"/>
              <a:gd name="connsiteX5" fmla="*/ 443552 w 9487468"/>
              <a:gd name="connsiteY5" fmla="*/ 186519 h 2440674"/>
              <a:gd name="connsiteX6" fmla="*/ 580030 w 9487468"/>
              <a:gd name="connsiteY6" fmla="*/ 1223749 h 2440674"/>
              <a:gd name="connsiteX7" fmla="*/ 3923731 w 9487468"/>
              <a:gd name="connsiteY7" fmla="*/ 1251044 h 2440674"/>
              <a:gd name="connsiteX8" fmla="*/ 6216555 w 9487468"/>
              <a:gd name="connsiteY8" fmla="*/ 1169158 h 2440674"/>
              <a:gd name="connsiteX9" fmla="*/ 6994478 w 9487468"/>
              <a:gd name="connsiteY9" fmla="*/ 2138149 h 2440674"/>
              <a:gd name="connsiteX0" fmla="*/ 6932476 w 9425466"/>
              <a:gd name="connsiteY0" fmla="*/ 2197259 h 2499784"/>
              <a:gd name="connsiteX1" fmla="*/ 9047879 w 9425466"/>
              <a:gd name="connsiteY1" fmla="*/ 2197259 h 2499784"/>
              <a:gd name="connsiteX2" fmla="*/ 9061526 w 9425466"/>
              <a:gd name="connsiteY2" fmla="*/ 382106 h 2499784"/>
              <a:gd name="connsiteX3" fmla="*/ 6864237 w 9425466"/>
              <a:gd name="connsiteY3" fmla="*/ 300220 h 2499784"/>
              <a:gd name="connsiteX4" fmla="*/ 2633431 w 9425466"/>
              <a:gd name="connsiteY4" fmla="*/ 163742 h 2499784"/>
              <a:gd name="connsiteX5" fmla="*/ 753560 w 9425466"/>
              <a:gd name="connsiteY5" fmla="*/ 186519 h 2499784"/>
              <a:gd name="connsiteX6" fmla="*/ 518028 w 9425466"/>
              <a:gd name="connsiteY6" fmla="*/ 1282859 h 2499784"/>
              <a:gd name="connsiteX7" fmla="*/ 3861729 w 9425466"/>
              <a:gd name="connsiteY7" fmla="*/ 1310154 h 2499784"/>
              <a:gd name="connsiteX8" fmla="*/ 6154553 w 9425466"/>
              <a:gd name="connsiteY8" fmla="*/ 1228268 h 2499784"/>
              <a:gd name="connsiteX9" fmla="*/ 6932476 w 9425466"/>
              <a:gd name="connsiteY9" fmla="*/ 2197259 h 2499784"/>
              <a:gd name="connsiteX0" fmla="*/ 6696944 w 9189934"/>
              <a:gd name="connsiteY0" fmla="*/ 2206557 h 2509082"/>
              <a:gd name="connsiteX1" fmla="*/ 8812347 w 9189934"/>
              <a:gd name="connsiteY1" fmla="*/ 2206557 h 2509082"/>
              <a:gd name="connsiteX2" fmla="*/ 8825994 w 9189934"/>
              <a:gd name="connsiteY2" fmla="*/ 391404 h 2509082"/>
              <a:gd name="connsiteX3" fmla="*/ 6628705 w 9189934"/>
              <a:gd name="connsiteY3" fmla="*/ 309518 h 2509082"/>
              <a:gd name="connsiteX4" fmla="*/ 2397899 w 9189934"/>
              <a:gd name="connsiteY4" fmla="*/ 173040 h 2509082"/>
              <a:gd name="connsiteX5" fmla="*/ 518028 w 9189934"/>
              <a:gd name="connsiteY5" fmla="*/ 195817 h 2509082"/>
              <a:gd name="connsiteX6" fmla="*/ 518028 w 9189934"/>
              <a:gd name="connsiteY6" fmla="*/ 1347945 h 2509082"/>
              <a:gd name="connsiteX7" fmla="*/ 3626197 w 9189934"/>
              <a:gd name="connsiteY7" fmla="*/ 1319452 h 2509082"/>
              <a:gd name="connsiteX8" fmla="*/ 5919021 w 9189934"/>
              <a:gd name="connsiteY8" fmla="*/ 1237566 h 2509082"/>
              <a:gd name="connsiteX9" fmla="*/ 6696944 w 9189934"/>
              <a:gd name="connsiteY9" fmla="*/ 2206557 h 2509082"/>
              <a:gd name="connsiteX0" fmla="*/ 6696944 w 9162888"/>
              <a:gd name="connsiteY0" fmla="*/ 2206557 h 2493675"/>
              <a:gd name="connsiteX1" fmla="*/ 8812347 w 9162888"/>
              <a:gd name="connsiteY1" fmla="*/ 2206557 h 2493675"/>
              <a:gd name="connsiteX2" fmla="*/ 8798948 w 9162888"/>
              <a:gd name="connsiteY2" fmla="*/ 483849 h 2493675"/>
              <a:gd name="connsiteX3" fmla="*/ 6628705 w 9162888"/>
              <a:gd name="connsiteY3" fmla="*/ 309518 h 2493675"/>
              <a:gd name="connsiteX4" fmla="*/ 2397899 w 9162888"/>
              <a:gd name="connsiteY4" fmla="*/ 173040 h 2493675"/>
              <a:gd name="connsiteX5" fmla="*/ 518028 w 9162888"/>
              <a:gd name="connsiteY5" fmla="*/ 195817 h 2493675"/>
              <a:gd name="connsiteX6" fmla="*/ 518028 w 9162888"/>
              <a:gd name="connsiteY6" fmla="*/ 1347945 h 2493675"/>
              <a:gd name="connsiteX7" fmla="*/ 3626197 w 9162888"/>
              <a:gd name="connsiteY7" fmla="*/ 1319452 h 2493675"/>
              <a:gd name="connsiteX8" fmla="*/ 5919021 w 9162888"/>
              <a:gd name="connsiteY8" fmla="*/ 1237566 h 2493675"/>
              <a:gd name="connsiteX9" fmla="*/ 6696944 w 9162888"/>
              <a:gd name="connsiteY9" fmla="*/ 2206557 h 2493675"/>
              <a:gd name="connsiteX0" fmla="*/ 6552928 w 9018872"/>
              <a:gd name="connsiteY0" fmla="*/ 2194556 h 2481674"/>
              <a:gd name="connsiteX1" fmla="*/ 8668331 w 9018872"/>
              <a:gd name="connsiteY1" fmla="*/ 2194556 h 2481674"/>
              <a:gd name="connsiteX2" fmla="*/ 8654932 w 9018872"/>
              <a:gd name="connsiteY2" fmla="*/ 471848 h 2481674"/>
              <a:gd name="connsiteX3" fmla="*/ 6484689 w 9018872"/>
              <a:gd name="connsiteY3" fmla="*/ 297517 h 2481674"/>
              <a:gd name="connsiteX4" fmla="*/ 2253883 w 9018872"/>
              <a:gd name="connsiteY4" fmla="*/ 161039 h 2481674"/>
              <a:gd name="connsiteX5" fmla="*/ 374012 w 9018872"/>
              <a:gd name="connsiteY5" fmla="*/ 183816 h 2481674"/>
              <a:gd name="connsiteX6" fmla="*/ 518028 w 9018872"/>
              <a:gd name="connsiteY6" fmla="*/ 1263937 h 2481674"/>
              <a:gd name="connsiteX7" fmla="*/ 3482181 w 9018872"/>
              <a:gd name="connsiteY7" fmla="*/ 1307451 h 2481674"/>
              <a:gd name="connsiteX8" fmla="*/ 5775005 w 9018872"/>
              <a:gd name="connsiteY8" fmla="*/ 1225565 h 2481674"/>
              <a:gd name="connsiteX9" fmla="*/ 6552928 w 9018872"/>
              <a:gd name="connsiteY9" fmla="*/ 2194556 h 2481674"/>
              <a:gd name="connsiteX0" fmla="*/ 6552928 w 9018872"/>
              <a:gd name="connsiteY0" fmla="*/ 2194556 h 2481674"/>
              <a:gd name="connsiteX1" fmla="*/ 8668331 w 9018872"/>
              <a:gd name="connsiteY1" fmla="*/ 2194556 h 2481674"/>
              <a:gd name="connsiteX2" fmla="*/ 8654932 w 9018872"/>
              <a:gd name="connsiteY2" fmla="*/ 471848 h 2481674"/>
              <a:gd name="connsiteX3" fmla="*/ 6484689 w 9018872"/>
              <a:gd name="connsiteY3" fmla="*/ 297517 h 2481674"/>
              <a:gd name="connsiteX4" fmla="*/ 2253883 w 9018872"/>
              <a:gd name="connsiteY4" fmla="*/ 161039 h 2481674"/>
              <a:gd name="connsiteX5" fmla="*/ 374012 w 9018872"/>
              <a:gd name="connsiteY5" fmla="*/ 183816 h 2481674"/>
              <a:gd name="connsiteX6" fmla="*/ 518028 w 9018872"/>
              <a:gd name="connsiteY6" fmla="*/ 1263937 h 2481674"/>
              <a:gd name="connsiteX7" fmla="*/ 3482181 w 9018872"/>
              <a:gd name="connsiteY7" fmla="*/ 1307451 h 2481674"/>
              <a:gd name="connsiteX8" fmla="*/ 6552928 w 9018872"/>
              <a:gd name="connsiteY8" fmla="*/ 2194556 h 2481674"/>
              <a:gd name="connsiteX0" fmla="*/ 6480920 w 8946864"/>
              <a:gd name="connsiteY0" fmla="*/ 2134549 h 2421667"/>
              <a:gd name="connsiteX1" fmla="*/ 8596323 w 8946864"/>
              <a:gd name="connsiteY1" fmla="*/ 2134549 h 2421667"/>
              <a:gd name="connsiteX2" fmla="*/ 8582924 w 8946864"/>
              <a:gd name="connsiteY2" fmla="*/ 411841 h 2421667"/>
              <a:gd name="connsiteX3" fmla="*/ 6412681 w 8946864"/>
              <a:gd name="connsiteY3" fmla="*/ 237510 h 2421667"/>
              <a:gd name="connsiteX4" fmla="*/ 2181875 w 8946864"/>
              <a:gd name="connsiteY4" fmla="*/ 101032 h 2421667"/>
              <a:gd name="connsiteX5" fmla="*/ 302004 w 8946864"/>
              <a:gd name="connsiteY5" fmla="*/ 123809 h 2421667"/>
              <a:gd name="connsiteX6" fmla="*/ 518028 w 8946864"/>
              <a:gd name="connsiteY6" fmla="*/ 843889 h 2421667"/>
              <a:gd name="connsiteX7" fmla="*/ 3410173 w 8946864"/>
              <a:gd name="connsiteY7" fmla="*/ 1247444 h 2421667"/>
              <a:gd name="connsiteX8" fmla="*/ 6480920 w 8946864"/>
              <a:gd name="connsiteY8" fmla="*/ 2134549 h 2421667"/>
              <a:gd name="connsiteX0" fmla="*/ 6574960 w 9040904"/>
              <a:gd name="connsiteY0" fmla="*/ 2134549 h 2421667"/>
              <a:gd name="connsiteX1" fmla="*/ 8690363 w 9040904"/>
              <a:gd name="connsiteY1" fmla="*/ 2134549 h 2421667"/>
              <a:gd name="connsiteX2" fmla="*/ 8676964 w 9040904"/>
              <a:gd name="connsiteY2" fmla="*/ 411841 h 2421667"/>
              <a:gd name="connsiteX3" fmla="*/ 6506721 w 9040904"/>
              <a:gd name="connsiteY3" fmla="*/ 237510 h 2421667"/>
              <a:gd name="connsiteX4" fmla="*/ 2275915 w 9040904"/>
              <a:gd name="connsiteY4" fmla="*/ 101032 h 2421667"/>
              <a:gd name="connsiteX5" fmla="*/ 396044 w 9040904"/>
              <a:gd name="connsiteY5" fmla="*/ 123809 h 2421667"/>
              <a:gd name="connsiteX6" fmla="*/ 612068 w 9040904"/>
              <a:gd name="connsiteY6" fmla="*/ 843889 h 2421667"/>
              <a:gd name="connsiteX7" fmla="*/ 4068452 w 9040904"/>
              <a:gd name="connsiteY7" fmla="*/ 1131921 h 2421667"/>
              <a:gd name="connsiteX8" fmla="*/ 6574960 w 9040904"/>
              <a:gd name="connsiteY8" fmla="*/ 2134549 h 2421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40904" h="2421667">
                <a:moveTo>
                  <a:pt x="6574960" y="2134549"/>
                </a:moveTo>
                <a:cubicBezTo>
                  <a:pt x="7345279" y="2301654"/>
                  <a:pt x="8340029" y="2421667"/>
                  <a:pt x="8690363" y="2134549"/>
                </a:cubicBezTo>
                <a:cubicBezTo>
                  <a:pt x="9040697" y="1847431"/>
                  <a:pt x="9040904" y="728014"/>
                  <a:pt x="8676964" y="411841"/>
                </a:cubicBezTo>
                <a:cubicBezTo>
                  <a:pt x="8313024" y="95668"/>
                  <a:pt x="7578070" y="273904"/>
                  <a:pt x="6506721" y="237510"/>
                </a:cubicBezTo>
                <a:lnTo>
                  <a:pt x="2275915" y="101032"/>
                </a:lnTo>
                <a:cubicBezTo>
                  <a:pt x="1195467" y="91934"/>
                  <a:pt x="673352" y="0"/>
                  <a:pt x="396044" y="123809"/>
                </a:cubicBezTo>
                <a:cubicBezTo>
                  <a:pt x="118736" y="247618"/>
                  <a:pt x="0" y="675870"/>
                  <a:pt x="612068" y="843889"/>
                </a:cubicBezTo>
                <a:cubicBezTo>
                  <a:pt x="1224136" y="1011908"/>
                  <a:pt x="3074637" y="916811"/>
                  <a:pt x="4068452" y="1131921"/>
                </a:cubicBezTo>
                <a:cubicBezTo>
                  <a:pt x="5062267" y="1347031"/>
                  <a:pt x="5804642" y="1967444"/>
                  <a:pt x="6574960" y="2134549"/>
                </a:cubicBezTo>
                <a:close/>
              </a:path>
            </a:pathLst>
          </a:cu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1" name="Volný tvar 30"/>
          <p:cNvSpPr/>
          <p:nvPr/>
        </p:nvSpPr>
        <p:spPr>
          <a:xfrm>
            <a:off x="72194" y="2394129"/>
            <a:ext cx="8874508" cy="2403024"/>
          </a:xfrm>
          <a:custGeom>
            <a:avLst/>
            <a:gdLst>
              <a:gd name="connsiteX0" fmla="*/ 81887 w 8625385"/>
              <a:gd name="connsiteY0" fmla="*/ 1692322 h 2101755"/>
              <a:gd name="connsiteX1" fmla="*/ 3138985 w 8625385"/>
              <a:gd name="connsiteY1" fmla="*/ 1787856 h 2101755"/>
              <a:gd name="connsiteX2" fmla="*/ 6482687 w 8625385"/>
              <a:gd name="connsiteY2" fmla="*/ 1828800 h 2101755"/>
              <a:gd name="connsiteX3" fmla="*/ 8393374 w 8625385"/>
              <a:gd name="connsiteY3" fmla="*/ 2101755 h 2101755"/>
              <a:gd name="connsiteX4" fmla="*/ 8625385 w 8625385"/>
              <a:gd name="connsiteY4" fmla="*/ 641444 h 2101755"/>
              <a:gd name="connsiteX5" fmla="*/ 8284191 w 8625385"/>
              <a:gd name="connsiteY5" fmla="*/ 0 h 2101755"/>
              <a:gd name="connsiteX6" fmla="*/ 6346209 w 8625385"/>
              <a:gd name="connsiteY6" fmla="*/ 81886 h 2101755"/>
              <a:gd name="connsiteX7" fmla="*/ 5336275 w 8625385"/>
              <a:gd name="connsiteY7" fmla="*/ 1050877 h 2101755"/>
              <a:gd name="connsiteX8" fmla="*/ 1446663 w 8625385"/>
              <a:gd name="connsiteY8" fmla="*/ 1119116 h 2101755"/>
              <a:gd name="connsiteX9" fmla="*/ 0 w 8625385"/>
              <a:gd name="connsiteY9" fmla="*/ 1132764 h 2101755"/>
              <a:gd name="connsiteX10" fmla="*/ 81887 w 8625385"/>
              <a:gd name="connsiteY10" fmla="*/ 1692322 h 2101755"/>
              <a:gd name="connsiteX0" fmla="*/ 81887 w 8625385"/>
              <a:gd name="connsiteY0" fmla="*/ 1785582 h 2195015"/>
              <a:gd name="connsiteX1" fmla="*/ 3138985 w 8625385"/>
              <a:gd name="connsiteY1" fmla="*/ 1881116 h 2195015"/>
              <a:gd name="connsiteX2" fmla="*/ 6482687 w 8625385"/>
              <a:gd name="connsiteY2" fmla="*/ 1922060 h 2195015"/>
              <a:gd name="connsiteX3" fmla="*/ 8393374 w 8625385"/>
              <a:gd name="connsiteY3" fmla="*/ 2195015 h 2195015"/>
              <a:gd name="connsiteX4" fmla="*/ 8625385 w 8625385"/>
              <a:gd name="connsiteY4" fmla="*/ 734704 h 2195015"/>
              <a:gd name="connsiteX5" fmla="*/ 8284191 w 8625385"/>
              <a:gd name="connsiteY5" fmla="*/ 93260 h 2195015"/>
              <a:gd name="connsiteX6" fmla="*/ 6346209 w 8625385"/>
              <a:gd name="connsiteY6" fmla="*/ 175146 h 2195015"/>
              <a:gd name="connsiteX7" fmla="*/ 5336275 w 8625385"/>
              <a:gd name="connsiteY7" fmla="*/ 1144137 h 2195015"/>
              <a:gd name="connsiteX8" fmla="*/ 1446663 w 8625385"/>
              <a:gd name="connsiteY8" fmla="*/ 1212376 h 2195015"/>
              <a:gd name="connsiteX9" fmla="*/ 0 w 8625385"/>
              <a:gd name="connsiteY9" fmla="*/ 1226024 h 2195015"/>
              <a:gd name="connsiteX10" fmla="*/ 81887 w 8625385"/>
              <a:gd name="connsiteY10" fmla="*/ 1785582 h 2195015"/>
              <a:gd name="connsiteX0" fmla="*/ 81887 w 8625385"/>
              <a:gd name="connsiteY0" fmla="*/ 1785582 h 2195015"/>
              <a:gd name="connsiteX1" fmla="*/ 3138985 w 8625385"/>
              <a:gd name="connsiteY1" fmla="*/ 1881116 h 2195015"/>
              <a:gd name="connsiteX2" fmla="*/ 6482687 w 8625385"/>
              <a:gd name="connsiteY2" fmla="*/ 1922060 h 2195015"/>
              <a:gd name="connsiteX3" fmla="*/ 8393374 w 8625385"/>
              <a:gd name="connsiteY3" fmla="*/ 2195015 h 2195015"/>
              <a:gd name="connsiteX4" fmla="*/ 8625385 w 8625385"/>
              <a:gd name="connsiteY4" fmla="*/ 734704 h 2195015"/>
              <a:gd name="connsiteX5" fmla="*/ 8284191 w 8625385"/>
              <a:gd name="connsiteY5" fmla="*/ 93260 h 2195015"/>
              <a:gd name="connsiteX6" fmla="*/ 6346209 w 8625385"/>
              <a:gd name="connsiteY6" fmla="*/ 175146 h 2195015"/>
              <a:gd name="connsiteX7" fmla="*/ 5336275 w 8625385"/>
              <a:gd name="connsiteY7" fmla="*/ 1144137 h 2195015"/>
              <a:gd name="connsiteX8" fmla="*/ 1446663 w 8625385"/>
              <a:gd name="connsiteY8" fmla="*/ 1212376 h 2195015"/>
              <a:gd name="connsiteX9" fmla="*/ 0 w 8625385"/>
              <a:gd name="connsiteY9" fmla="*/ 1226024 h 2195015"/>
              <a:gd name="connsiteX10" fmla="*/ 81887 w 8625385"/>
              <a:gd name="connsiteY10" fmla="*/ 1785582 h 2195015"/>
              <a:gd name="connsiteX0" fmla="*/ 81887 w 8625385"/>
              <a:gd name="connsiteY0" fmla="*/ 1785582 h 2195015"/>
              <a:gd name="connsiteX1" fmla="*/ 3138985 w 8625385"/>
              <a:gd name="connsiteY1" fmla="*/ 1881116 h 2195015"/>
              <a:gd name="connsiteX2" fmla="*/ 6482687 w 8625385"/>
              <a:gd name="connsiteY2" fmla="*/ 1922060 h 2195015"/>
              <a:gd name="connsiteX3" fmla="*/ 8393374 w 8625385"/>
              <a:gd name="connsiteY3" fmla="*/ 2195015 h 2195015"/>
              <a:gd name="connsiteX4" fmla="*/ 8625385 w 8625385"/>
              <a:gd name="connsiteY4" fmla="*/ 734704 h 2195015"/>
              <a:gd name="connsiteX5" fmla="*/ 8284191 w 8625385"/>
              <a:gd name="connsiteY5" fmla="*/ 93260 h 2195015"/>
              <a:gd name="connsiteX6" fmla="*/ 6346209 w 8625385"/>
              <a:gd name="connsiteY6" fmla="*/ 175146 h 2195015"/>
              <a:gd name="connsiteX7" fmla="*/ 5336275 w 8625385"/>
              <a:gd name="connsiteY7" fmla="*/ 1144137 h 2195015"/>
              <a:gd name="connsiteX8" fmla="*/ 1446663 w 8625385"/>
              <a:gd name="connsiteY8" fmla="*/ 1212376 h 2195015"/>
              <a:gd name="connsiteX9" fmla="*/ 0 w 8625385"/>
              <a:gd name="connsiteY9" fmla="*/ 1226024 h 2195015"/>
              <a:gd name="connsiteX10" fmla="*/ 81887 w 8625385"/>
              <a:gd name="connsiteY10" fmla="*/ 1785582 h 2195015"/>
              <a:gd name="connsiteX0" fmla="*/ 523164 w 9066662"/>
              <a:gd name="connsiteY0" fmla="*/ 1785582 h 2195015"/>
              <a:gd name="connsiteX1" fmla="*/ 3580262 w 9066662"/>
              <a:gd name="connsiteY1" fmla="*/ 1881116 h 2195015"/>
              <a:gd name="connsiteX2" fmla="*/ 6923964 w 9066662"/>
              <a:gd name="connsiteY2" fmla="*/ 1922060 h 2195015"/>
              <a:gd name="connsiteX3" fmla="*/ 8834651 w 9066662"/>
              <a:gd name="connsiteY3" fmla="*/ 2195015 h 2195015"/>
              <a:gd name="connsiteX4" fmla="*/ 9066662 w 9066662"/>
              <a:gd name="connsiteY4" fmla="*/ 734704 h 2195015"/>
              <a:gd name="connsiteX5" fmla="*/ 8725468 w 9066662"/>
              <a:gd name="connsiteY5" fmla="*/ 93260 h 2195015"/>
              <a:gd name="connsiteX6" fmla="*/ 6787486 w 9066662"/>
              <a:gd name="connsiteY6" fmla="*/ 175146 h 2195015"/>
              <a:gd name="connsiteX7" fmla="*/ 5777552 w 9066662"/>
              <a:gd name="connsiteY7" fmla="*/ 1144137 h 2195015"/>
              <a:gd name="connsiteX8" fmla="*/ 1887940 w 9066662"/>
              <a:gd name="connsiteY8" fmla="*/ 1212376 h 2195015"/>
              <a:gd name="connsiteX9" fmla="*/ 441277 w 9066662"/>
              <a:gd name="connsiteY9" fmla="*/ 1226024 h 2195015"/>
              <a:gd name="connsiteX10" fmla="*/ 523164 w 9066662"/>
              <a:gd name="connsiteY10" fmla="*/ 1785582 h 2195015"/>
              <a:gd name="connsiteX0" fmla="*/ 523164 w 9066662"/>
              <a:gd name="connsiteY0" fmla="*/ 1785582 h 2195015"/>
              <a:gd name="connsiteX1" fmla="*/ 3580262 w 9066662"/>
              <a:gd name="connsiteY1" fmla="*/ 1881116 h 2195015"/>
              <a:gd name="connsiteX2" fmla="*/ 6923964 w 9066662"/>
              <a:gd name="connsiteY2" fmla="*/ 1922060 h 2195015"/>
              <a:gd name="connsiteX3" fmla="*/ 8834651 w 9066662"/>
              <a:gd name="connsiteY3" fmla="*/ 2195015 h 2195015"/>
              <a:gd name="connsiteX4" fmla="*/ 9066662 w 9066662"/>
              <a:gd name="connsiteY4" fmla="*/ 734704 h 2195015"/>
              <a:gd name="connsiteX5" fmla="*/ 8725468 w 9066662"/>
              <a:gd name="connsiteY5" fmla="*/ 93260 h 2195015"/>
              <a:gd name="connsiteX6" fmla="*/ 6787486 w 9066662"/>
              <a:gd name="connsiteY6" fmla="*/ 175146 h 2195015"/>
              <a:gd name="connsiteX7" fmla="*/ 5777552 w 9066662"/>
              <a:gd name="connsiteY7" fmla="*/ 1144137 h 2195015"/>
              <a:gd name="connsiteX8" fmla="*/ 1887940 w 9066662"/>
              <a:gd name="connsiteY8" fmla="*/ 1212376 h 2195015"/>
              <a:gd name="connsiteX9" fmla="*/ 441277 w 9066662"/>
              <a:gd name="connsiteY9" fmla="*/ 1226024 h 2195015"/>
              <a:gd name="connsiteX10" fmla="*/ 523164 w 9066662"/>
              <a:gd name="connsiteY10" fmla="*/ 1785582 h 2195015"/>
              <a:gd name="connsiteX0" fmla="*/ 523164 w 9066662"/>
              <a:gd name="connsiteY0" fmla="*/ 1785582 h 2195015"/>
              <a:gd name="connsiteX1" fmla="*/ 3580262 w 9066662"/>
              <a:gd name="connsiteY1" fmla="*/ 1881116 h 2195015"/>
              <a:gd name="connsiteX2" fmla="*/ 6923964 w 9066662"/>
              <a:gd name="connsiteY2" fmla="*/ 1922060 h 2195015"/>
              <a:gd name="connsiteX3" fmla="*/ 8834651 w 9066662"/>
              <a:gd name="connsiteY3" fmla="*/ 2195015 h 2195015"/>
              <a:gd name="connsiteX4" fmla="*/ 9066662 w 9066662"/>
              <a:gd name="connsiteY4" fmla="*/ 734704 h 2195015"/>
              <a:gd name="connsiteX5" fmla="*/ 8725468 w 9066662"/>
              <a:gd name="connsiteY5" fmla="*/ 93260 h 2195015"/>
              <a:gd name="connsiteX6" fmla="*/ 6787486 w 9066662"/>
              <a:gd name="connsiteY6" fmla="*/ 175146 h 2195015"/>
              <a:gd name="connsiteX7" fmla="*/ 5777552 w 9066662"/>
              <a:gd name="connsiteY7" fmla="*/ 1144137 h 2195015"/>
              <a:gd name="connsiteX8" fmla="*/ 1887940 w 9066662"/>
              <a:gd name="connsiteY8" fmla="*/ 1212376 h 2195015"/>
              <a:gd name="connsiteX9" fmla="*/ 441277 w 9066662"/>
              <a:gd name="connsiteY9" fmla="*/ 1226024 h 2195015"/>
              <a:gd name="connsiteX10" fmla="*/ 523164 w 9066662"/>
              <a:gd name="connsiteY10" fmla="*/ 1785582 h 2195015"/>
              <a:gd name="connsiteX0" fmla="*/ 523164 w 9066662"/>
              <a:gd name="connsiteY0" fmla="*/ 1785582 h 2392908"/>
              <a:gd name="connsiteX1" fmla="*/ 3580262 w 9066662"/>
              <a:gd name="connsiteY1" fmla="*/ 1881116 h 2392908"/>
              <a:gd name="connsiteX2" fmla="*/ 6923964 w 9066662"/>
              <a:gd name="connsiteY2" fmla="*/ 1922060 h 2392908"/>
              <a:gd name="connsiteX3" fmla="*/ 8834651 w 9066662"/>
              <a:gd name="connsiteY3" fmla="*/ 2195015 h 2392908"/>
              <a:gd name="connsiteX4" fmla="*/ 9066662 w 9066662"/>
              <a:gd name="connsiteY4" fmla="*/ 734704 h 2392908"/>
              <a:gd name="connsiteX5" fmla="*/ 8725468 w 9066662"/>
              <a:gd name="connsiteY5" fmla="*/ 93260 h 2392908"/>
              <a:gd name="connsiteX6" fmla="*/ 6787486 w 9066662"/>
              <a:gd name="connsiteY6" fmla="*/ 175146 h 2392908"/>
              <a:gd name="connsiteX7" fmla="*/ 5777552 w 9066662"/>
              <a:gd name="connsiteY7" fmla="*/ 1144137 h 2392908"/>
              <a:gd name="connsiteX8" fmla="*/ 1887940 w 9066662"/>
              <a:gd name="connsiteY8" fmla="*/ 1212376 h 2392908"/>
              <a:gd name="connsiteX9" fmla="*/ 441277 w 9066662"/>
              <a:gd name="connsiteY9" fmla="*/ 1226024 h 2392908"/>
              <a:gd name="connsiteX10" fmla="*/ 523164 w 9066662"/>
              <a:gd name="connsiteY10" fmla="*/ 1785582 h 2392908"/>
              <a:gd name="connsiteX0" fmla="*/ 523164 w 9191767"/>
              <a:gd name="connsiteY0" fmla="*/ 1785582 h 2392908"/>
              <a:gd name="connsiteX1" fmla="*/ 3580262 w 9191767"/>
              <a:gd name="connsiteY1" fmla="*/ 1881116 h 2392908"/>
              <a:gd name="connsiteX2" fmla="*/ 6923964 w 9191767"/>
              <a:gd name="connsiteY2" fmla="*/ 1922060 h 2392908"/>
              <a:gd name="connsiteX3" fmla="*/ 8834651 w 9191767"/>
              <a:gd name="connsiteY3" fmla="*/ 2195015 h 2392908"/>
              <a:gd name="connsiteX4" fmla="*/ 9066662 w 9191767"/>
              <a:gd name="connsiteY4" fmla="*/ 734704 h 2392908"/>
              <a:gd name="connsiteX5" fmla="*/ 8725468 w 9191767"/>
              <a:gd name="connsiteY5" fmla="*/ 93260 h 2392908"/>
              <a:gd name="connsiteX6" fmla="*/ 6787486 w 9191767"/>
              <a:gd name="connsiteY6" fmla="*/ 175146 h 2392908"/>
              <a:gd name="connsiteX7" fmla="*/ 5777552 w 9191767"/>
              <a:gd name="connsiteY7" fmla="*/ 1144137 h 2392908"/>
              <a:gd name="connsiteX8" fmla="*/ 1887940 w 9191767"/>
              <a:gd name="connsiteY8" fmla="*/ 1212376 h 2392908"/>
              <a:gd name="connsiteX9" fmla="*/ 441277 w 9191767"/>
              <a:gd name="connsiteY9" fmla="*/ 1226024 h 2392908"/>
              <a:gd name="connsiteX10" fmla="*/ 523164 w 9191767"/>
              <a:gd name="connsiteY10" fmla="*/ 1785582 h 2392908"/>
              <a:gd name="connsiteX0" fmla="*/ 523164 w 9191767"/>
              <a:gd name="connsiteY0" fmla="*/ 1785582 h 2392908"/>
              <a:gd name="connsiteX1" fmla="*/ 3580262 w 9191767"/>
              <a:gd name="connsiteY1" fmla="*/ 1881116 h 2392908"/>
              <a:gd name="connsiteX2" fmla="*/ 6923964 w 9191767"/>
              <a:gd name="connsiteY2" fmla="*/ 1922060 h 2392908"/>
              <a:gd name="connsiteX3" fmla="*/ 8834651 w 9191767"/>
              <a:gd name="connsiteY3" fmla="*/ 2195015 h 2392908"/>
              <a:gd name="connsiteX4" fmla="*/ 9066662 w 9191767"/>
              <a:gd name="connsiteY4" fmla="*/ 734704 h 2392908"/>
              <a:gd name="connsiteX5" fmla="*/ 8725468 w 9191767"/>
              <a:gd name="connsiteY5" fmla="*/ 93260 h 2392908"/>
              <a:gd name="connsiteX6" fmla="*/ 6787486 w 9191767"/>
              <a:gd name="connsiteY6" fmla="*/ 175146 h 2392908"/>
              <a:gd name="connsiteX7" fmla="*/ 5777552 w 9191767"/>
              <a:gd name="connsiteY7" fmla="*/ 1144137 h 2392908"/>
              <a:gd name="connsiteX8" fmla="*/ 1887940 w 9191767"/>
              <a:gd name="connsiteY8" fmla="*/ 1212376 h 2392908"/>
              <a:gd name="connsiteX9" fmla="*/ 441277 w 9191767"/>
              <a:gd name="connsiteY9" fmla="*/ 1226024 h 2392908"/>
              <a:gd name="connsiteX10" fmla="*/ 523164 w 9191767"/>
              <a:gd name="connsiteY10" fmla="*/ 1785582 h 2392908"/>
              <a:gd name="connsiteX0" fmla="*/ 523164 w 9191767"/>
              <a:gd name="connsiteY0" fmla="*/ 1785582 h 2392908"/>
              <a:gd name="connsiteX1" fmla="*/ 3580262 w 9191767"/>
              <a:gd name="connsiteY1" fmla="*/ 1881116 h 2392908"/>
              <a:gd name="connsiteX2" fmla="*/ 6923964 w 9191767"/>
              <a:gd name="connsiteY2" fmla="*/ 1922060 h 2392908"/>
              <a:gd name="connsiteX3" fmla="*/ 8834651 w 9191767"/>
              <a:gd name="connsiteY3" fmla="*/ 2195015 h 2392908"/>
              <a:gd name="connsiteX4" fmla="*/ 9066662 w 9191767"/>
              <a:gd name="connsiteY4" fmla="*/ 734704 h 2392908"/>
              <a:gd name="connsiteX5" fmla="*/ 8725468 w 9191767"/>
              <a:gd name="connsiteY5" fmla="*/ 93260 h 2392908"/>
              <a:gd name="connsiteX6" fmla="*/ 6787486 w 9191767"/>
              <a:gd name="connsiteY6" fmla="*/ 175146 h 2392908"/>
              <a:gd name="connsiteX7" fmla="*/ 5777552 w 9191767"/>
              <a:gd name="connsiteY7" fmla="*/ 1144137 h 2392908"/>
              <a:gd name="connsiteX8" fmla="*/ 1887940 w 9191767"/>
              <a:gd name="connsiteY8" fmla="*/ 1212376 h 2392908"/>
              <a:gd name="connsiteX9" fmla="*/ 441277 w 9191767"/>
              <a:gd name="connsiteY9" fmla="*/ 1226024 h 2392908"/>
              <a:gd name="connsiteX10" fmla="*/ 523164 w 9191767"/>
              <a:gd name="connsiteY10" fmla="*/ 1785582 h 2392908"/>
              <a:gd name="connsiteX0" fmla="*/ 455357 w 9123960"/>
              <a:gd name="connsiteY0" fmla="*/ 1785582 h 2392908"/>
              <a:gd name="connsiteX1" fmla="*/ 3512455 w 9123960"/>
              <a:gd name="connsiteY1" fmla="*/ 1881116 h 2392908"/>
              <a:gd name="connsiteX2" fmla="*/ 6856157 w 9123960"/>
              <a:gd name="connsiteY2" fmla="*/ 1922060 h 2392908"/>
              <a:gd name="connsiteX3" fmla="*/ 8766844 w 9123960"/>
              <a:gd name="connsiteY3" fmla="*/ 2195015 h 2392908"/>
              <a:gd name="connsiteX4" fmla="*/ 8998855 w 9123960"/>
              <a:gd name="connsiteY4" fmla="*/ 734704 h 2392908"/>
              <a:gd name="connsiteX5" fmla="*/ 8657661 w 9123960"/>
              <a:gd name="connsiteY5" fmla="*/ 93260 h 2392908"/>
              <a:gd name="connsiteX6" fmla="*/ 6719679 w 9123960"/>
              <a:gd name="connsiteY6" fmla="*/ 175146 h 2392908"/>
              <a:gd name="connsiteX7" fmla="*/ 5709745 w 9123960"/>
              <a:gd name="connsiteY7" fmla="*/ 1144137 h 2392908"/>
              <a:gd name="connsiteX8" fmla="*/ 1820133 w 9123960"/>
              <a:gd name="connsiteY8" fmla="*/ 1212376 h 2392908"/>
              <a:gd name="connsiteX9" fmla="*/ 780314 w 9123960"/>
              <a:gd name="connsiteY9" fmla="*/ 1271807 h 2392908"/>
              <a:gd name="connsiteX10" fmla="*/ 455357 w 9123960"/>
              <a:gd name="connsiteY10" fmla="*/ 1785582 h 2392908"/>
              <a:gd name="connsiteX0" fmla="*/ 455357 w 8871012"/>
              <a:gd name="connsiteY0" fmla="*/ 1775863 h 2392908"/>
              <a:gd name="connsiteX1" fmla="*/ 3259507 w 8871012"/>
              <a:gd name="connsiteY1" fmla="*/ 1881116 h 2392908"/>
              <a:gd name="connsiteX2" fmla="*/ 6603209 w 8871012"/>
              <a:gd name="connsiteY2" fmla="*/ 1922060 h 2392908"/>
              <a:gd name="connsiteX3" fmla="*/ 8513896 w 8871012"/>
              <a:gd name="connsiteY3" fmla="*/ 2195015 h 2392908"/>
              <a:gd name="connsiteX4" fmla="*/ 8745907 w 8871012"/>
              <a:gd name="connsiteY4" fmla="*/ 734704 h 2392908"/>
              <a:gd name="connsiteX5" fmla="*/ 8404713 w 8871012"/>
              <a:gd name="connsiteY5" fmla="*/ 93260 h 2392908"/>
              <a:gd name="connsiteX6" fmla="*/ 6466731 w 8871012"/>
              <a:gd name="connsiteY6" fmla="*/ 175146 h 2392908"/>
              <a:gd name="connsiteX7" fmla="*/ 5456797 w 8871012"/>
              <a:gd name="connsiteY7" fmla="*/ 1144137 h 2392908"/>
              <a:gd name="connsiteX8" fmla="*/ 1567185 w 8871012"/>
              <a:gd name="connsiteY8" fmla="*/ 1212376 h 2392908"/>
              <a:gd name="connsiteX9" fmla="*/ 527366 w 8871012"/>
              <a:gd name="connsiteY9" fmla="*/ 1271807 h 2392908"/>
              <a:gd name="connsiteX10" fmla="*/ 455357 w 8871012"/>
              <a:gd name="connsiteY10" fmla="*/ 1775863 h 2392908"/>
              <a:gd name="connsiteX0" fmla="*/ 455357 w 8875541"/>
              <a:gd name="connsiteY0" fmla="*/ 1775863 h 2404546"/>
              <a:gd name="connsiteX1" fmla="*/ 3259507 w 8875541"/>
              <a:gd name="connsiteY1" fmla="*/ 1881116 h 2404546"/>
              <a:gd name="connsiteX2" fmla="*/ 6576037 w 8875541"/>
              <a:gd name="connsiteY2" fmla="*/ 1991887 h 2404546"/>
              <a:gd name="connsiteX3" fmla="*/ 8513896 w 8875541"/>
              <a:gd name="connsiteY3" fmla="*/ 2195015 h 2404546"/>
              <a:gd name="connsiteX4" fmla="*/ 8745907 w 8875541"/>
              <a:gd name="connsiteY4" fmla="*/ 734704 h 2404546"/>
              <a:gd name="connsiteX5" fmla="*/ 8404713 w 8875541"/>
              <a:gd name="connsiteY5" fmla="*/ 93260 h 2404546"/>
              <a:gd name="connsiteX6" fmla="*/ 6466731 w 8875541"/>
              <a:gd name="connsiteY6" fmla="*/ 175146 h 2404546"/>
              <a:gd name="connsiteX7" fmla="*/ 5456797 w 8875541"/>
              <a:gd name="connsiteY7" fmla="*/ 1144137 h 2404546"/>
              <a:gd name="connsiteX8" fmla="*/ 1567185 w 8875541"/>
              <a:gd name="connsiteY8" fmla="*/ 1212376 h 2404546"/>
              <a:gd name="connsiteX9" fmla="*/ 527366 w 8875541"/>
              <a:gd name="connsiteY9" fmla="*/ 1271807 h 2404546"/>
              <a:gd name="connsiteX10" fmla="*/ 455357 w 8875541"/>
              <a:gd name="connsiteY10" fmla="*/ 1775863 h 2404546"/>
              <a:gd name="connsiteX0" fmla="*/ 455357 w 8809890"/>
              <a:gd name="connsiteY0" fmla="*/ 1775863 h 2201418"/>
              <a:gd name="connsiteX1" fmla="*/ 3259507 w 8809890"/>
              <a:gd name="connsiteY1" fmla="*/ 1881116 h 2201418"/>
              <a:gd name="connsiteX2" fmla="*/ 6576037 w 8809890"/>
              <a:gd name="connsiteY2" fmla="*/ 1991887 h 2201418"/>
              <a:gd name="connsiteX3" fmla="*/ 8448245 w 8809890"/>
              <a:gd name="connsiteY3" fmla="*/ 1991887 h 2201418"/>
              <a:gd name="connsiteX4" fmla="*/ 8745907 w 8809890"/>
              <a:gd name="connsiteY4" fmla="*/ 734704 h 2201418"/>
              <a:gd name="connsiteX5" fmla="*/ 8404713 w 8809890"/>
              <a:gd name="connsiteY5" fmla="*/ 93260 h 2201418"/>
              <a:gd name="connsiteX6" fmla="*/ 6466731 w 8809890"/>
              <a:gd name="connsiteY6" fmla="*/ 175146 h 2201418"/>
              <a:gd name="connsiteX7" fmla="*/ 5456797 w 8809890"/>
              <a:gd name="connsiteY7" fmla="*/ 1144137 h 2201418"/>
              <a:gd name="connsiteX8" fmla="*/ 1567185 w 8809890"/>
              <a:gd name="connsiteY8" fmla="*/ 1212376 h 2201418"/>
              <a:gd name="connsiteX9" fmla="*/ 527366 w 8809890"/>
              <a:gd name="connsiteY9" fmla="*/ 1271807 h 2201418"/>
              <a:gd name="connsiteX10" fmla="*/ 455357 w 8809890"/>
              <a:gd name="connsiteY10" fmla="*/ 1775863 h 2201418"/>
              <a:gd name="connsiteX0" fmla="*/ 455357 w 8881898"/>
              <a:gd name="connsiteY0" fmla="*/ 1775863 h 2273426"/>
              <a:gd name="connsiteX1" fmla="*/ 3259507 w 8881898"/>
              <a:gd name="connsiteY1" fmla="*/ 1881116 h 2273426"/>
              <a:gd name="connsiteX2" fmla="*/ 6576037 w 8881898"/>
              <a:gd name="connsiteY2" fmla="*/ 1991887 h 2273426"/>
              <a:gd name="connsiteX3" fmla="*/ 8520253 w 8881898"/>
              <a:gd name="connsiteY3" fmla="*/ 2063895 h 2273426"/>
              <a:gd name="connsiteX4" fmla="*/ 8745907 w 8881898"/>
              <a:gd name="connsiteY4" fmla="*/ 734704 h 2273426"/>
              <a:gd name="connsiteX5" fmla="*/ 8404713 w 8881898"/>
              <a:gd name="connsiteY5" fmla="*/ 93260 h 2273426"/>
              <a:gd name="connsiteX6" fmla="*/ 6466731 w 8881898"/>
              <a:gd name="connsiteY6" fmla="*/ 175146 h 2273426"/>
              <a:gd name="connsiteX7" fmla="*/ 5456797 w 8881898"/>
              <a:gd name="connsiteY7" fmla="*/ 1144137 h 2273426"/>
              <a:gd name="connsiteX8" fmla="*/ 1567185 w 8881898"/>
              <a:gd name="connsiteY8" fmla="*/ 1212376 h 2273426"/>
              <a:gd name="connsiteX9" fmla="*/ 527366 w 8881898"/>
              <a:gd name="connsiteY9" fmla="*/ 1271807 h 2273426"/>
              <a:gd name="connsiteX10" fmla="*/ 455357 w 8881898"/>
              <a:gd name="connsiteY10" fmla="*/ 1775863 h 2273426"/>
              <a:gd name="connsiteX0" fmla="*/ 455357 w 8825032"/>
              <a:gd name="connsiteY0" fmla="*/ 1997395 h 2601865"/>
              <a:gd name="connsiteX1" fmla="*/ 3259507 w 8825032"/>
              <a:gd name="connsiteY1" fmla="*/ 2102648 h 2601865"/>
              <a:gd name="connsiteX2" fmla="*/ 6576037 w 8825032"/>
              <a:gd name="connsiteY2" fmla="*/ 2213419 h 2601865"/>
              <a:gd name="connsiteX3" fmla="*/ 8520253 w 8825032"/>
              <a:gd name="connsiteY3" fmla="*/ 2285427 h 2601865"/>
              <a:gd name="connsiteX4" fmla="*/ 8404713 w 8825032"/>
              <a:gd name="connsiteY4" fmla="*/ 314792 h 2601865"/>
              <a:gd name="connsiteX5" fmla="*/ 6466731 w 8825032"/>
              <a:gd name="connsiteY5" fmla="*/ 396678 h 2601865"/>
              <a:gd name="connsiteX6" fmla="*/ 5456797 w 8825032"/>
              <a:gd name="connsiteY6" fmla="*/ 1365669 h 2601865"/>
              <a:gd name="connsiteX7" fmla="*/ 1567185 w 8825032"/>
              <a:gd name="connsiteY7" fmla="*/ 1433908 h 2601865"/>
              <a:gd name="connsiteX8" fmla="*/ 527366 w 8825032"/>
              <a:gd name="connsiteY8" fmla="*/ 1493339 h 2601865"/>
              <a:gd name="connsiteX9" fmla="*/ 455357 w 8825032"/>
              <a:gd name="connsiteY9" fmla="*/ 1997395 h 2601865"/>
              <a:gd name="connsiteX0" fmla="*/ 455357 w 8862507"/>
              <a:gd name="connsiteY0" fmla="*/ 1826960 h 2403024"/>
              <a:gd name="connsiteX1" fmla="*/ 3259507 w 8862507"/>
              <a:gd name="connsiteY1" fmla="*/ 1932213 h 2403024"/>
              <a:gd name="connsiteX2" fmla="*/ 6576037 w 8862507"/>
              <a:gd name="connsiteY2" fmla="*/ 2042984 h 2403024"/>
              <a:gd name="connsiteX3" fmla="*/ 8520253 w 8862507"/>
              <a:gd name="connsiteY3" fmla="*/ 2114992 h 2403024"/>
              <a:gd name="connsiteX4" fmla="*/ 8520253 w 8862507"/>
              <a:gd name="connsiteY4" fmla="*/ 314792 h 2403024"/>
              <a:gd name="connsiteX5" fmla="*/ 6466731 w 8862507"/>
              <a:gd name="connsiteY5" fmla="*/ 226243 h 2403024"/>
              <a:gd name="connsiteX6" fmla="*/ 5456797 w 8862507"/>
              <a:gd name="connsiteY6" fmla="*/ 1195234 h 2403024"/>
              <a:gd name="connsiteX7" fmla="*/ 1567185 w 8862507"/>
              <a:gd name="connsiteY7" fmla="*/ 1263473 h 2403024"/>
              <a:gd name="connsiteX8" fmla="*/ 527366 w 8862507"/>
              <a:gd name="connsiteY8" fmla="*/ 1322904 h 2403024"/>
              <a:gd name="connsiteX9" fmla="*/ 455357 w 8862507"/>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68798 w 8874508"/>
              <a:gd name="connsiteY6" fmla="*/ 1195234 h 2403024"/>
              <a:gd name="connsiteX7" fmla="*/ 1579186 w 8874508"/>
              <a:gd name="connsiteY7" fmla="*/ 1263473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68798 w 8874508"/>
              <a:gd name="connsiteY6" fmla="*/ 1195234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1178887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962863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962863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962863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962863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962863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962863 h 2403024"/>
              <a:gd name="connsiteX7" fmla="*/ 1619486 w 8874508"/>
              <a:gd name="connsiteY7" fmla="*/ 1178887 h 2403024"/>
              <a:gd name="connsiteX8" fmla="*/ 467358 w 8874508"/>
              <a:gd name="connsiteY8" fmla="*/ 1250895 h 2403024"/>
              <a:gd name="connsiteX9" fmla="*/ 467358 w 8874508"/>
              <a:gd name="connsiteY9" fmla="*/ 1826960 h 2403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74508" h="2403024">
                <a:moveTo>
                  <a:pt x="467358" y="1826960"/>
                </a:moveTo>
                <a:cubicBezTo>
                  <a:pt x="934716" y="1940513"/>
                  <a:pt x="2204708" y="1909467"/>
                  <a:pt x="3271508" y="1932213"/>
                </a:cubicBezTo>
                <a:lnTo>
                  <a:pt x="6588038" y="2042984"/>
                </a:lnTo>
                <a:cubicBezTo>
                  <a:pt x="7463769" y="2095300"/>
                  <a:pt x="8208218" y="2403024"/>
                  <a:pt x="8532254" y="2114992"/>
                </a:cubicBezTo>
                <a:cubicBezTo>
                  <a:pt x="8856290" y="1826960"/>
                  <a:pt x="8874508" y="629584"/>
                  <a:pt x="8532254" y="314792"/>
                </a:cubicBezTo>
                <a:cubicBezTo>
                  <a:pt x="8190000" y="0"/>
                  <a:pt x="6994789" y="118231"/>
                  <a:pt x="6478732" y="226243"/>
                </a:cubicBezTo>
                <a:cubicBezTo>
                  <a:pt x="5962675" y="334255"/>
                  <a:pt x="6151942" y="635360"/>
                  <a:pt x="5435910" y="962863"/>
                </a:cubicBezTo>
                <a:cubicBezTo>
                  <a:pt x="4686736" y="1305525"/>
                  <a:pt x="2447578" y="1130882"/>
                  <a:pt x="1619486" y="1178887"/>
                </a:cubicBezTo>
                <a:cubicBezTo>
                  <a:pt x="791394" y="1226892"/>
                  <a:pt x="659379" y="1142883"/>
                  <a:pt x="467358" y="1250895"/>
                </a:cubicBezTo>
                <a:cubicBezTo>
                  <a:pt x="275337" y="1358907"/>
                  <a:pt x="0" y="1713407"/>
                  <a:pt x="467358" y="1826960"/>
                </a:cubicBezTo>
                <a:close/>
              </a:path>
            </a:pathLst>
          </a:cu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0" name="Volný tvar 29"/>
          <p:cNvSpPr/>
          <p:nvPr/>
        </p:nvSpPr>
        <p:spPr>
          <a:xfrm>
            <a:off x="23495" y="165065"/>
            <a:ext cx="8917694" cy="3084455"/>
          </a:xfrm>
          <a:custGeom>
            <a:avLst/>
            <a:gdLst>
              <a:gd name="connsiteX0" fmla="*/ 2879678 w 8611738"/>
              <a:gd name="connsiteY0" fmla="*/ 2006220 h 3179928"/>
              <a:gd name="connsiteX1" fmla="*/ 136478 w 8611738"/>
              <a:gd name="connsiteY1" fmla="*/ 2033516 h 3179928"/>
              <a:gd name="connsiteX2" fmla="*/ 0 w 8611738"/>
              <a:gd name="connsiteY2" fmla="*/ 2825086 h 3179928"/>
              <a:gd name="connsiteX3" fmla="*/ 559559 w 8611738"/>
              <a:gd name="connsiteY3" fmla="*/ 3179928 h 3179928"/>
              <a:gd name="connsiteX4" fmla="*/ 4230806 w 8611738"/>
              <a:gd name="connsiteY4" fmla="*/ 3138985 h 3179928"/>
              <a:gd name="connsiteX5" fmla="*/ 5841242 w 8611738"/>
              <a:gd name="connsiteY5" fmla="*/ 2579426 h 3179928"/>
              <a:gd name="connsiteX6" fmla="*/ 6414448 w 8611738"/>
              <a:gd name="connsiteY6" fmla="*/ 2142698 h 3179928"/>
              <a:gd name="connsiteX7" fmla="*/ 8461612 w 8611738"/>
              <a:gd name="connsiteY7" fmla="*/ 2156346 h 3179928"/>
              <a:gd name="connsiteX8" fmla="*/ 8611738 w 8611738"/>
              <a:gd name="connsiteY8" fmla="*/ 1214650 h 3179928"/>
              <a:gd name="connsiteX9" fmla="*/ 8352430 w 8611738"/>
              <a:gd name="connsiteY9" fmla="*/ 0 h 3179928"/>
              <a:gd name="connsiteX10" fmla="*/ 6155141 w 8611738"/>
              <a:gd name="connsiteY10" fmla="*/ 40943 h 3179928"/>
              <a:gd name="connsiteX11" fmla="*/ 5895833 w 8611738"/>
              <a:gd name="connsiteY11" fmla="*/ 1282889 h 3179928"/>
              <a:gd name="connsiteX12" fmla="*/ 5431809 w 8611738"/>
              <a:gd name="connsiteY12" fmla="*/ 1897038 h 3179928"/>
              <a:gd name="connsiteX13" fmla="*/ 2879678 w 8611738"/>
              <a:gd name="connsiteY13" fmla="*/ 2006220 h 3179928"/>
              <a:gd name="connsiteX0" fmla="*/ 2879678 w 8611738"/>
              <a:gd name="connsiteY0" fmla="*/ 2006220 h 3179928"/>
              <a:gd name="connsiteX1" fmla="*/ 136478 w 8611738"/>
              <a:gd name="connsiteY1" fmla="*/ 2033516 h 3179928"/>
              <a:gd name="connsiteX2" fmla="*/ 0 w 8611738"/>
              <a:gd name="connsiteY2" fmla="*/ 2825086 h 3179928"/>
              <a:gd name="connsiteX3" fmla="*/ 559559 w 8611738"/>
              <a:gd name="connsiteY3" fmla="*/ 3179928 h 3179928"/>
              <a:gd name="connsiteX4" fmla="*/ 4230806 w 8611738"/>
              <a:gd name="connsiteY4" fmla="*/ 3138985 h 3179928"/>
              <a:gd name="connsiteX5" fmla="*/ 5841242 w 8611738"/>
              <a:gd name="connsiteY5" fmla="*/ 2579426 h 3179928"/>
              <a:gd name="connsiteX6" fmla="*/ 6414448 w 8611738"/>
              <a:gd name="connsiteY6" fmla="*/ 2142698 h 3179928"/>
              <a:gd name="connsiteX7" fmla="*/ 8461612 w 8611738"/>
              <a:gd name="connsiteY7" fmla="*/ 2156346 h 3179928"/>
              <a:gd name="connsiteX8" fmla="*/ 8611738 w 8611738"/>
              <a:gd name="connsiteY8" fmla="*/ 1214650 h 3179928"/>
              <a:gd name="connsiteX9" fmla="*/ 8352430 w 8611738"/>
              <a:gd name="connsiteY9" fmla="*/ 0 h 3179928"/>
              <a:gd name="connsiteX10" fmla="*/ 6155141 w 8611738"/>
              <a:gd name="connsiteY10" fmla="*/ 40943 h 3179928"/>
              <a:gd name="connsiteX11" fmla="*/ 5895833 w 8611738"/>
              <a:gd name="connsiteY11" fmla="*/ 1282889 h 3179928"/>
              <a:gd name="connsiteX12" fmla="*/ 5431809 w 8611738"/>
              <a:gd name="connsiteY12" fmla="*/ 1897038 h 3179928"/>
              <a:gd name="connsiteX13" fmla="*/ 2879678 w 8611738"/>
              <a:gd name="connsiteY13" fmla="*/ 2006220 h 3179928"/>
              <a:gd name="connsiteX0" fmla="*/ 2879678 w 8611738"/>
              <a:gd name="connsiteY0" fmla="*/ 2006220 h 3179928"/>
              <a:gd name="connsiteX1" fmla="*/ 136478 w 8611738"/>
              <a:gd name="connsiteY1" fmla="*/ 2033516 h 3179928"/>
              <a:gd name="connsiteX2" fmla="*/ 0 w 8611738"/>
              <a:gd name="connsiteY2" fmla="*/ 2825086 h 3179928"/>
              <a:gd name="connsiteX3" fmla="*/ 559559 w 8611738"/>
              <a:gd name="connsiteY3" fmla="*/ 3179928 h 3179928"/>
              <a:gd name="connsiteX4" fmla="*/ 4230806 w 8611738"/>
              <a:gd name="connsiteY4" fmla="*/ 3138985 h 3179928"/>
              <a:gd name="connsiteX5" fmla="*/ 5841242 w 8611738"/>
              <a:gd name="connsiteY5" fmla="*/ 2579426 h 3179928"/>
              <a:gd name="connsiteX6" fmla="*/ 6414448 w 8611738"/>
              <a:gd name="connsiteY6" fmla="*/ 2142698 h 3179928"/>
              <a:gd name="connsiteX7" fmla="*/ 8461612 w 8611738"/>
              <a:gd name="connsiteY7" fmla="*/ 2156346 h 3179928"/>
              <a:gd name="connsiteX8" fmla="*/ 8611738 w 8611738"/>
              <a:gd name="connsiteY8" fmla="*/ 1214650 h 3179928"/>
              <a:gd name="connsiteX9" fmla="*/ 8352430 w 8611738"/>
              <a:gd name="connsiteY9" fmla="*/ 0 h 3179928"/>
              <a:gd name="connsiteX10" fmla="*/ 6155141 w 8611738"/>
              <a:gd name="connsiteY10" fmla="*/ 40943 h 3179928"/>
              <a:gd name="connsiteX11" fmla="*/ 5895833 w 8611738"/>
              <a:gd name="connsiteY11" fmla="*/ 1282889 h 3179928"/>
              <a:gd name="connsiteX12" fmla="*/ 5431809 w 8611738"/>
              <a:gd name="connsiteY12" fmla="*/ 1897038 h 3179928"/>
              <a:gd name="connsiteX13" fmla="*/ 2879678 w 8611738"/>
              <a:gd name="connsiteY13" fmla="*/ 2006220 h 3179928"/>
              <a:gd name="connsiteX0" fmla="*/ 2879678 w 8827827"/>
              <a:gd name="connsiteY0" fmla="*/ 2006220 h 3179928"/>
              <a:gd name="connsiteX1" fmla="*/ 136478 w 8827827"/>
              <a:gd name="connsiteY1" fmla="*/ 2033516 h 3179928"/>
              <a:gd name="connsiteX2" fmla="*/ 0 w 8827827"/>
              <a:gd name="connsiteY2" fmla="*/ 2825086 h 3179928"/>
              <a:gd name="connsiteX3" fmla="*/ 559559 w 8827827"/>
              <a:gd name="connsiteY3" fmla="*/ 3179928 h 3179928"/>
              <a:gd name="connsiteX4" fmla="*/ 4230806 w 8827827"/>
              <a:gd name="connsiteY4" fmla="*/ 3138985 h 3179928"/>
              <a:gd name="connsiteX5" fmla="*/ 5841242 w 8827827"/>
              <a:gd name="connsiteY5" fmla="*/ 2579426 h 3179928"/>
              <a:gd name="connsiteX6" fmla="*/ 6414448 w 8827827"/>
              <a:gd name="connsiteY6" fmla="*/ 2142698 h 3179928"/>
              <a:gd name="connsiteX7" fmla="*/ 8461612 w 8827827"/>
              <a:gd name="connsiteY7" fmla="*/ 2156346 h 3179928"/>
              <a:gd name="connsiteX8" fmla="*/ 8611738 w 8827827"/>
              <a:gd name="connsiteY8" fmla="*/ 1214650 h 3179928"/>
              <a:gd name="connsiteX9" fmla="*/ 8352430 w 8827827"/>
              <a:gd name="connsiteY9" fmla="*/ 0 h 3179928"/>
              <a:gd name="connsiteX10" fmla="*/ 6155141 w 8827827"/>
              <a:gd name="connsiteY10" fmla="*/ 40943 h 3179928"/>
              <a:gd name="connsiteX11" fmla="*/ 5895833 w 8827827"/>
              <a:gd name="connsiteY11" fmla="*/ 1282889 h 3179928"/>
              <a:gd name="connsiteX12" fmla="*/ 5431809 w 8827827"/>
              <a:gd name="connsiteY12" fmla="*/ 1897038 h 3179928"/>
              <a:gd name="connsiteX13" fmla="*/ 2879678 w 8827827"/>
              <a:gd name="connsiteY13" fmla="*/ 2006220 h 3179928"/>
              <a:gd name="connsiteX0" fmla="*/ 2879678 w 8827827"/>
              <a:gd name="connsiteY0" fmla="*/ 2006220 h 3179928"/>
              <a:gd name="connsiteX1" fmla="*/ 136478 w 8827827"/>
              <a:gd name="connsiteY1" fmla="*/ 2033516 h 3179928"/>
              <a:gd name="connsiteX2" fmla="*/ 0 w 8827827"/>
              <a:gd name="connsiteY2" fmla="*/ 2825086 h 3179928"/>
              <a:gd name="connsiteX3" fmla="*/ 559559 w 8827827"/>
              <a:gd name="connsiteY3" fmla="*/ 3179928 h 3179928"/>
              <a:gd name="connsiteX4" fmla="*/ 4230806 w 8827827"/>
              <a:gd name="connsiteY4" fmla="*/ 3138985 h 3179928"/>
              <a:gd name="connsiteX5" fmla="*/ 5841242 w 8827827"/>
              <a:gd name="connsiteY5" fmla="*/ 2579426 h 3179928"/>
              <a:gd name="connsiteX6" fmla="*/ 6414448 w 8827827"/>
              <a:gd name="connsiteY6" fmla="*/ 2142698 h 3179928"/>
              <a:gd name="connsiteX7" fmla="*/ 8461612 w 8827827"/>
              <a:gd name="connsiteY7" fmla="*/ 2156346 h 3179928"/>
              <a:gd name="connsiteX8" fmla="*/ 8611738 w 8827827"/>
              <a:gd name="connsiteY8" fmla="*/ 1214650 h 3179928"/>
              <a:gd name="connsiteX9" fmla="*/ 8352430 w 8827827"/>
              <a:gd name="connsiteY9" fmla="*/ 0 h 3179928"/>
              <a:gd name="connsiteX10" fmla="*/ 6155141 w 8827827"/>
              <a:gd name="connsiteY10" fmla="*/ 40943 h 3179928"/>
              <a:gd name="connsiteX11" fmla="*/ 5895833 w 8827827"/>
              <a:gd name="connsiteY11" fmla="*/ 1282889 h 3179928"/>
              <a:gd name="connsiteX12" fmla="*/ 5431809 w 8827827"/>
              <a:gd name="connsiteY12" fmla="*/ 1897038 h 3179928"/>
              <a:gd name="connsiteX13" fmla="*/ 2879678 w 8827827"/>
              <a:gd name="connsiteY13" fmla="*/ 2006220 h 3179928"/>
              <a:gd name="connsiteX0" fmla="*/ 2879678 w 8827827"/>
              <a:gd name="connsiteY0" fmla="*/ 2201838 h 3375546"/>
              <a:gd name="connsiteX1" fmla="*/ 136478 w 8827827"/>
              <a:gd name="connsiteY1" fmla="*/ 2229134 h 3375546"/>
              <a:gd name="connsiteX2" fmla="*/ 0 w 8827827"/>
              <a:gd name="connsiteY2" fmla="*/ 3020704 h 3375546"/>
              <a:gd name="connsiteX3" fmla="*/ 559559 w 8827827"/>
              <a:gd name="connsiteY3" fmla="*/ 3375546 h 3375546"/>
              <a:gd name="connsiteX4" fmla="*/ 4230806 w 8827827"/>
              <a:gd name="connsiteY4" fmla="*/ 3334603 h 3375546"/>
              <a:gd name="connsiteX5" fmla="*/ 5841242 w 8827827"/>
              <a:gd name="connsiteY5" fmla="*/ 2775044 h 3375546"/>
              <a:gd name="connsiteX6" fmla="*/ 6414448 w 8827827"/>
              <a:gd name="connsiteY6" fmla="*/ 2338316 h 3375546"/>
              <a:gd name="connsiteX7" fmla="*/ 8461612 w 8827827"/>
              <a:gd name="connsiteY7" fmla="*/ 2351964 h 3375546"/>
              <a:gd name="connsiteX8" fmla="*/ 8611738 w 8827827"/>
              <a:gd name="connsiteY8" fmla="*/ 1410268 h 3375546"/>
              <a:gd name="connsiteX9" fmla="*/ 8352430 w 8827827"/>
              <a:gd name="connsiteY9" fmla="*/ 195618 h 3375546"/>
              <a:gd name="connsiteX10" fmla="*/ 6155141 w 8827827"/>
              <a:gd name="connsiteY10" fmla="*/ 236561 h 3375546"/>
              <a:gd name="connsiteX11" fmla="*/ 5895833 w 8827827"/>
              <a:gd name="connsiteY11" fmla="*/ 1478507 h 3375546"/>
              <a:gd name="connsiteX12" fmla="*/ 5431809 w 8827827"/>
              <a:gd name="connsiteY12" fmla="*/ 2092656 h 3375546"/>
              <a:gd name="connsiteX13" fmla="*/ 2879678 w 8827827"/>
              <a:gd name="connsiteY13" fmla="*/ 2201838 h 3375546"/>
              <a:gd name="connsiteX0" fmla="*/ 2879678 w 8827827"/>
              <a:gd name="connsiteY0" fmla="*/ 2201838 h 3375546"/>
              <a:gd name="connsiteX1" fmla="*/ 136478 w 8827827"/>
              <a:gd name="connsiteY1" fmla="*/ 2229134 h 3375546"/>
              <a:gd name="connsiteX2" fmla="*/ 0 w 8827827"/>
              <a:gd name="connsiteY2" fmla="*/ 3020704 h 3375546"/>
              <a:gd name="connsiteX3" fmla="*/ 559559 w 8827827"/>
              <a:gd name="connsiteY3" fmla="*/ 3375546 h 3375546"/>
              <a:gd name="connsiteX4" fmla="*/ 4230806 w 8827827"/>
              <a:gd name="connsiteY4" fmla="*/ 3334603 h 3375546"/>
              <a:gd name="connsiteX5" fmla="*/ 5841242 w 8827827"/>
              <a:gd name="connsiteY5" fmla="*/ 2775044 h 3375546"/>
              <a:gd name="connsiteX6" fmla="*/ 6414448 w 8827827"/>
              <a:gd name="connsiteY6" fmla="*/ 2338316 h 3375546"/>
              <a:gd name="connsiteX7" fmla="*/ 8461612 w 8827827"/>
              <a:gd name="connsiteY7" fmla="*/ 2351964 h 3375546"/>
              <a:gd name="connsiteX8" fmla="*/ 8611738 w 8827827"/>
              <a:gd name="connsiteY8" fmla="*/ 1410268 h 3375546"/>
              <a:gd name="connsiteX9" fmla="*/ 8352430 w 8827827"/>
              <a:gd name="connsiteY9" fmla="*/ 195618 h 3375546"/>
              <a:gd name="connsiteX10" fmla="*/ 6155141 w 8827827"/>
              <a:gd name="connsiteY10" fmla="*/ 236561 h 3375546"/>
              <a:gd name="connsiteX11" fmla="*/ 5895833 w 8827827"/>
              <a:gd name="connsiteY11" fmla="*/ 1478507 h 3375546"/>
              <a:gd name="connsiteX12" fmla="*/ 5431809 w 8827827"/>
              <a:gd name="connsiteY12" fmla="*/ 2092656 h 3375546"/>
              <a:gd name="connsiteX13" fmla="*/ 2879678 w 8827827"/>
              <a:gd name="connsiteY13" fmla="*/ 2201838 h 3375546"/>
              <a:gd name="connsiteX0" fmla="*/ 2879678 w 8827827"/>
              <a:gd name="connsiteY0" fmla="*/ 2201838 h 3375546"/>
              <a:gd name="connsiteX1" fmla="*/ 136478 w 8827827"/>
              <a:gd name="connsiteY1" fmla="*/ 2229134 h 3375546"/>
              <a:gd name="connsiteX2" fmla="*/ 0 w 8827827"/>
              <a:gd name="connsiteY2" fmla="*/ 3020704 h 3375546"/>
              <a:gd name="connsiteX3" fmla="*/ 559559 w 8827827"/>
              <a:gd name="connsiteY3" fmla="*/ 3375546 h 3375546"/>
              <a:gd name="connsiteX4" fmla="*/ 4230806 w 8827827"/>
              <a:gd name="connsiteY4" fmla="*/ 3334603 h 3375546"/>
              <a:gd name="connsiteX5" fmla="*/ 5841242 w 8827827"/>
              <a:gd name="connsiteY5" fmla="*/ 2775044 h 3375546"/>
              <a:gd name="connsiteX6" fmla="*/ 6414448 w 8827827"/>
              <a:gd name="connsiteY6" fmla="*/ 2338316 h 3375546"/>
              <a:gd name="connsiteX7" fmla="*/ 8461612 w 8827827"/>
              <a:gd name="connsiteY7" fmla="*/ 2351964 h 3375546"/>
              <a:gd name="connsiteX8" fmla="*/ 8611738 w 8827827"/>
              <a:gd name="connsiteY8" fmla="*/ 1410268 h 3375546"/>
              <a:gd name="connsiteX9" fmla="*/ 8352430 w 8827827"/>
              <a:gd name="connsiteY9" fmla="*/ 195618 h 3375546"/>
              <a:gd name="connsiteX10" fmla="*/ 6155141 w 8827827"/>
              <a:gd name="connsiteY10" fmla="*/ 236561 h 3375546"/>
              <a:gd name="connsiteX11" fmla="*/ 5895833 w 8827827"/>
              <a:gd name="connsiteY11" fmla="*/ 1478507 h 3375546"/>
              <a:gd name="connsiteX12" fmla="*/ 5431809 w 8827827"/>
              <a:gd name="connsiteY12" fmla="*/ 2092656 h 3375546"/>
              <a:gd name="connsiteX13" fmla="*/ 2879678 w 8827827"/>
              <a:gd name="connsiteY13" fmla="*/ 2201838 h 3375546"/>
              <a:gd name="connsiteX0" fmla="*/ 2879678 w 8827827"/>
              <a:gd name="connsiteY0" fmla="*/ 2201838 h 3375546"/>
              <a:gd name="connsiteX1" fmla="*/ 136478 w 8827827"/>
              <a:gd name="connsiteY1" fmla="*/ 2229134 h 3375546"/>
              <a:gd name="connsiteX2" fmla="*/ 0 w 8827827"/>
              <a:gd name="connsiteY2" fmla="*/ 3020704 h 3375546"/>
              <a:gd name="connsiteX3" fmla="*/ 559559 w 8827827"/>
              <a:gd name="connsiteY3" fmla="*/ 3375546 h 3375546"/>
              <a:gd name="connsiteX4" fmla="*/ 4230806 w 8827827"/>
              <a:gd name="connsiteY4" fmla="*/ 3334603 h 3375546"/>
              <a:gd name="connsiteX5" fmla="*/ 5841242 w 8827827"/>
              <a:gd name="connsiteY5" fmla="*/ 2775044 h 3375546"/>
              <a:gd name="connsiteX6" fmla="*/ 6414448 w 8827827"/>
              <a:gd name="connsiteY6" fmla="*/ 2338316 h 3375546"/>
              <a:gd name="connsiteX7" fmla="*/ 8461612 w 8827827"/>
              <a:gd name="connsiteY7" fmla="*/ 2351964 h 3375546"/>
              <a:gd name="connsiteX8" fmla="*/ 8611738 w 8827827"/>
              <a:gd name="connsiteY8" fmla="*/ 1410268 h 3375546"/>
              <a:gd name="connsiteX9" fmla="*/ 8352430 w 8827827"/>
              <a:gd name="connsiteY9" fmla="*/ 195618 h 3375546"/>
              <a:gd name="connsiteX10" fmla="*/ 6155141 w 8827827"/>
              <a:gd name="connsiteY10" fmla="*/ 236561 h 3375546"/>
              <a:gd name="connsiteX11" fmla="*/ 5895833 w 8827827"/>
              <a:gd name="connsiteY11" fmla="*/ 1478507 h 3375546"/>
              <a:gd name="connsiteX12" fmla="*/ 5431809 w 8827827"/>
              <a:gd name="connsiteY12" fmla="*/ 2092656 h 3375546"/>
              <a:gd name="connsiteX13" fmla="*/ 2879678 w 8827827"/>
              <a:gd name="connsiteY13" fmla="*/ 2201838 h 3375546"/>
              <a:gd name="connsiteX0" fmla="*/ 2879678 w 8827827"/>
              <a:gd name="connsiteY0" fmla="*/ 2201838 h 3375546"/>
              <a:gd name="connsiteX1" fmla="*/ 136478 w 8827827"/>
              <a:gd name="connsiteY1" fmla="*/ 2229134 h 3375546"/>
              <a:gd name="connsiteX2" fmla="*/ 0 w 8827827"/>
              <a:gd name="connsiteY2" fmla="*/ 3020704 h 3375546"/>
              <a:gd name="connsiteX3" fmla="*/ 559559 w 8827827"/>
              <a:gd name="connsiteY3" fmla="*/ 3375546 h 3375546"/>
              <a:gd name="connsiteX4" fmla="*/ 4230806 w 8827827"/>
              <a:gd name="connsiteY4" fmla="*/ 3334603 h 3375546"/>
              <a:gd name="connsiteX5" fmla="*/ 5841242 w 8827827"/>
              <a:gd name="connsiteY5" fmla="*/ 2775044 h 3375546"/>
              <a:gd name="connsiteX6" fmla="*/ 6414448 w 8827827"/>
              <a:gd name="connsiteY6" fmla="*/ 2338316 h 3375546"/>
              <a:gd name="connsiteX7" fmla="*/ 8461612 w 8827827"/>
              <a:gd name="connsiteY7" fmla="*/ 2351964 h 3375546"/>
              <a:gd name="connsiteX8" fmla="*/ 8611738 w 8827827"/>
              <a:gd name="connsiteY8" fmla="*/ 1410268 h 3375546"/>
              <a:gd name="connsiteX9" fmla="*/ 8352430 w 8827827"/>
              <a:gd name="connsiteY9" fmla="*/ 195618 h 3375546"/>
              <a:gd name="connsiteX10" fmla="*/ 6155141 w 8827827"/>
              <a:gd name="connsiteY10" fmla="*/ 236561 h 3375546"/>
              <a:gd name="connsiteX11" fmla="*/ 5895833 w 8827827"/>
              <a:gd name="connsiteY11" fmla="*/ 1478507 h 3375546"/>
              <a:gd name="connsiteX12" fmla="*/ 5431809 w 8827827"/>
              <a:gd name="connsiteY12" fmla="*/ 2092656 h 3375546"/>
              <a:gd name="connsiteX13" fmla="*/ 2879678 w 8827827"/>
              <a:gd name="connsiteY13" fmla="*/ 2201838 h 3375546"/>
              <a:gd name="connsiteX0" fmla="*/ 2879678 w 8827827"/>
              <a:gd name="connsiteY0" fmla="*/ 2201838 h 3434687"/>
              <a:gd name="connsiteX1" fmla="*/ 136478 w 8827827"/>
              <a:gd name="connsiteY1" fmla="*/ 2229134 h 3434687"/>
              <a:gd name="connsiteX2" fmla="*/ 0 w 8827827"/>
              <a:gd name="connsiteY2" fmla="*/ 3020704 h 3434687"/>
              <a:gd name="connsiteX3" fmla="*/ 559559 w 8827827"/>
              <a:gd name="connsiteY3" fmla="*/ 3375546 h 3434687"/>
              <a:gd name="connsiteX4" fmla="*/ 4230806 w 8827827"/>
              <a:gd name="connsiteY4" fmla="*/ 3334603 h 3434687"/>
              <a:gd name="connsiteX5" fmla="*/ 5841242 w 8827827"/>
              <a:gd name="connsiteY5" fmla="*/ 2775044 h 3434687"/>
              <a:gd name="connsiteX6" fmla="*/ 6414448 w 8827827"/>
              <a:gd name="connsiteY6" fmla="*/ 2338316 h 3434687"/>
              <a:gd name="connsiteX7" fmla="*/ 8461612 w 8827827"/>
              <a:gd name="connsiteY7" fmla="*/ 2351964 h 3434687"/>
              <a:gd name="connsiteX8" fmla="*/ 8611738 w 8827827"/>
              <a:gd name="connsiteY8" fmla="*/ 1410268 h 3434687"/>
              <a:gd name="connsiteX9" fmla="*/ 8352430 w 8827827"/>
              <a:gd name="connsiteY9" fmla="*/ 195618 h 3434687"/>
              <a:gd name="connsiteX10" fmla="*/ 6155141 w 8827827"/>
              <a:gd name="connsiteY10" fmla="*/ 236561 h 3434687"/>
              <a:gd name="connsiteX11" fmla="*/ 5895833 w 8827827"/>
              <a:gd name="connsiteY11" fmla="*/ 1478507 h 3434687"/>
              <a:gd name="connsiteX12" fmla="*/ 5431809 w 8827827"/>
              <a:gd name="connsiteY12" fmla="*/ 2092656 h 3434687"/>
              <a:gd name="connsiteX13" fmla="*/ 2879678 w 8827827"/>
              <a:gd name="connsiteY13" fmla="*/ 2201838 h 3434687"/>
              <a:gd name="connsiteX0" fmla="*/ 3025253 w 8973402"/>
              <a:gd name="connsiteY0" fmla="*/ 2201838 h 3434687"/>
              <a:gd name="connsiteX1" fmla="*/ 282053 w 8973402"/>
              <a:gd name="connsiteY1" fmla="*/ 2229134 h 3434687"/>
              <a:gd name="connsiteX2" fmla="*/ 145575 w 8973402"/>
              <a:gd name="connsiteY2" fmla="*/ 3020704 h 3434687"/>
              <a:gd name="connsiteX3" fmla="*/ 705134 w 8973402"/>
              <a:gd name="connsiteY3" fmla="*/ 3375546 h 3434687"/>
              <a:gd name="connsiteX4" fmla="*/ 4376381 w 8973402"/>
              <a:gd name="connsiteY4" fmla="*/ 3334603 h 3434687"/>
              <a:gd name="connsiteX5" fmla="*/ 5986817 w 8973402"/>
              <a:gd name="connsiteY5" fmla="*/ 2775044 h 3434687"/>
              <a:gd name="connsiteX6" fmla="*/ 6560023 w 8973402"/>
              <a:gd name="connsiteY6" fmla="*/ 2338316 h 3434687"/>
              <a:gd name="connsiteX7" fmla="*/ 8607187 w 8973402"/>
              <a:gd name="connsiteY7" fmla="*/ 2351964 h 3434687"/>
              <a:gd name="connsiteX8" fmla="*/ 8757313 w 8973402"/>
              <a:gd name="connsiteY8" fmla="*/ 1410268 h 3434687"/>
              <a:gd name="connsiteX9" fmla="*/ 8498005 w 8973402"/>
              <a:gd name="connsiteY9" fmla="*/ 195618 h 3434687"/>
              <a:gd name="connsiteX10" fmla="*/ 6300716 w 8973402"/>
              <a:gd name="connsiteY10" fmla="*/ 236561 h 3434687"/>
              <a:gd name="connsiteX11" fmla="*/ 6041408 w 8973402"/>
              <a:gd name="connsiteY11" fmla="*/ 1478507 h 3434687"/>
              <a:gd name="connsiteX12" fmla="*/ 5577384 w 8973402"/>
              <a:gd name="connsiteY12" fmla="*/ 2092656 h 3434687"/>
              <a:gd name="connsiteX13" fmla="*/ 3025253 w 8973402"/>
              <a:gd name="connsiteY13" fmla="*/ 2201838 h 3434687"/>
              <a:gd name="connsiteX0" fmla="*/ 3223146 w 9171295"/>
              <a:gd name="connsiteY0" fmla="*/ 2201838 h 3434687"/>
              <a:gd name="connsiteX1" fmla="*/ 479946 w 9171295"/>
              <a:gd name="connsiteY1" fmla="*/ 2229134 h 3434687"/>
              <a:gd name="connsiteX2" fmla="*/ 343468 w 9171295"/>
              <a:gd name="connsiteY2" fmla="*/ 3020704 h 3434687"/>
              <a:gd name="connsiteX3" fmla="*/ 903027 w 9171295"/>
              <a:gd name="connsiteY3" fmla="*/ 3375546 h 3434687"/>
              <a:gd name="connsiteX4" fmla="*/ 4574274 w 9171295"/>
              <a:gd name="connsiteY4" fmla="*/ 3334603 h 3434687"/>
              <a:gd name="connsiteX5" fmla="*/ 6184710 w 9171295"/>
              <a:gd name="connsiteY5" fmla="*/ 2775044 h 3434687"/>
              <a:gd name="connsiteX6" fmla="*/ 6757916 w 9171295"/>
              <a:gd name="connsiteY6" fmla="*/ 2338316 h 3434687"/>
              <a:gd name="connsiteX7" fmla="*/ 8805080 w 9171295"/>
              <a:gd name="connsiteY7" fmla="*/ 2351964 h 3434687"/>
              <a:gd name="connsiteX8" fmla="*/ 8955206 w 9171295"/>
              <a:gd name="connsiteY8" fmla="*/ 1410268 h 3434687"/>
              <a:gd name="connsiteX9" fmla="*/ 8695898 w 9171295"/>
              <a:gd name="connsiteY9" fmla="*/ 195618 h 3434687"/>
              <a:gd name="connsiteX10" fmla="*/ 6498609 w 9171295"/>
              <a:gd name="connsiteY10" fmla="*/ 236561 h 3434687"/>
              <a:gd name="connsiteX11" fmla="*/ 6239301 w 9171295"/>
              <a:gd name="connsiteY11" fmla="*/ 1478507 h 3434687"/>
              <a:gd name="connsiteX12" fmla="*/ 5775277 w 9171295"/>
              <a:gd name="connsiteY12" fmla="*/ 2092656 h 3434687"/>
              <a:gd name="connsiteX13" fmla="*/ 3223146 w 9171295"/>
              <a:gd name="connsiteY13" fmla="*/ 2201838 h 3434687"/>
              <a:gd name="connsiteX0" fmla="*/ 3223146 w 9171295"/>
              <a:gd name="connsiteY0" fmla="*/ 2201838 h 3434687"/>
              <a:gd name="connsiteX1" fmla="*/ 479946 w 9171295"/>
              <a:gd name="connsiteY1" fmla="*/ 2229134 h 3434687"/>
              <a:gd name="connsiteX2" fmla="*/ 343468 w 9171295"/>
              <a:gd name="connsiteY2" fmla="*/ 3020704 h 3434687"/>
              <a:gd name="connsiteX3" fmla="*/ 903027 w 9171295"/>
              <a:gd name="connsiteY3" fmla="*/ 3375546 h 3434687"/>
              <a:gd name="connsiteX4" fmla="*/ 4574274 w 9171295"/>
              <a:gd name="connsiteY4" fmla="*/ 3334603 h 3434687"/>
              <a:gd name="connsiteX5" fmla="*/ 6184710 w 9171295"/>
              <a:gd name="connsiteY5" fmla="*/ 2775044 h 3434687"/>
              <a:gd name="connsiteX6" fmla="*/ 6757916 w 9171295"/>
              <a:gd name="connsiteY6" fmla="*/ 2338316 h 3434687"/>
              <a:gd name="connsiteX7" fmla="*/ 8805080 w 9171295"/>
              <a:gd name="connsiteY7" fmla="*/ 2351964 h 3434687"/>
              <a:gd name="connsiteX8" fmla="*/ 8955206 w 9171295"/>
              <a:gd name="connsiteY8" fmla="*/ 1410268 h 3434687"/>
              <a:gd name="connsiteX9" fmla="*/ 8695898 w 9171295"/>
              <a:gd name="connsiteY9" fmla="*/ 195618 h 3434687"/>
              <a:gd name="connsiteX10" fmla="*/ 6498609 w 9171295"/>
              <a:gd name="connsiteY10" fmla="*/ 236561 h 3434687"/>
              <a:gd name="connsiteX11" fmla="*/ 6239301 w 9171295"/>
              <a:gd name="connsiteY11" fmla="*/ 1478507 h 3434687"/>
              <a:gd name="connsiteX12" fmla="*/ 5775277 w 9171295"/>
              <a:gd name="connsiteY12" fmla="*/ 2092656 h 3434687"/>
              <a:gd name="connsiteX13" fmla="*/ 3223146 w 9171295"/>
              <a:gd name="connsiteY13" fmla="*/ 2201838 h 3434687"/>
              <a:gd name="connsiteX0" fmla="*/ 3223146 w 9171295"/>
              <a:gd name="connsiteY0" fmla="*/ 2201838 h 3434687"/>
              <a:gd name="connsiteX1" fmla="*/ 479946 w 9171295"/>
              <a:gd name="connsiteY1" fmla="*/ 2229134 h 3434687"/>
              <a:gd name="connsiteX2" fmla="*/ 343468 w 9171295"/>
              <a:gd name="connsiteY2" fmla="*/ 3020704 h 3434687"/>
              <a:gd name="connsiteX3" fmla="*/ 903027 w 9171295"/>
              <a:gd name="connsiteY3" fmla="*/ 3375546 h 3434687"/>
              <a:gd name="connsiteX4" fmla="*/ 4574274 w 9171295"/>
              <a:gd name="connsiteY4" fmla="*/ 3334603 h 3434687"/>
              <a:gd name="connsiteX5" fmla="*/ 6184710 w 9171295"/>
              <a:gd name="connsiteY5" fmla="*/ 2775044 h 3434687"/>
              <a:gd name="connsiteX6" fmla="*/ 6757916 w 9171295"/>
              <a:gd name="connsiteY6" fmla="*/ 2338316 h 3434687"/>
              <a:gd name="connsiteX7" fmla="*/ 8805080 w 9171295"/>
              <a:gd name="connsiteY7" fmla="*/ 2351964 h 3434687"/>
              <a:gd name="connsiteX8" fmla="*/ 8955206 w 9171295"/>
              <a:gd name="connsiteY8" fmla="*/ 1410268 h 3434687"/>
              <a:gd name="connsiteX9" fmla="*/ 8695898 w 9171295"/>
              <a:gd name="connsiteY9" fmla="*/ 195618 h 3434687"/>
              <a:gd name="connsiteX10" fmla="*/ 6498609 w 9171295"/>
              <a:gd name="connsiteY10" fmla="*/ 236561 h 3434687"/>
              <a:gd name="connsiteX11" fmla="*/ 6239301 w 9171295"/>
              <a:gd name="connsiteY11" fmla="*/ 1478507 h 3434687"/>
              <a:gd name="connsiteX12" fmla="*/ 5775277 w 9171295"/>
              <a:gd name="connsiteY12" fmla="*/ 2092656 h 3434687"/>
              <a:gd name="connsiteX13" fmla="*/ 3223146 w 9171295"/>
              <a:gd name="connsiteY13" fmla="*/ 2201838 h 3434687"/>
              <a:gd name="connsiteX0" fmla="*/ 3223146 w 9171295"/>
              <a:gd name="connsiteY0" fmla="*/ 2201838 h 3434687"/>
              <a:gd name="connsiteX1" fmla="*/ 479946 w 9171295"/>
              <a:gd name="connsiteY1" fmla="*/ 2229134 h 3434687"/>
              <a:gd name="connsiteX2" fmla="*/ 343468 w 9171295"/>
              <a:gd name="connsiteY2" fmla="*/ 3020704 h 3434687"/>
              <a:gd name="connsiteX3" fmla="*/ 903027 w 9171295"/>
              <a:gd name="connsiteY3" fmla="*/ 3375546 h 3434687"/>
              <a:gd name="connsiteX4" fmla="*/ 4574274 w 9171295"/>
              <a:gd name="connsiteY4" fmla="*/ 3334603 h 3434687"/>
              <a:gd name="connsiteX5" fmla="*/ 6184710 w 9171295"/>
              <a:gd name="connsiteY5" fmla="*/ 2775044 h 3434687"/>
              <a:gd name="connsiteX6" fmla="*/ 6757916 w 9171295"/>
              <a:gd name="connsiteY6" fmla="*/ 2338316 h 3434687"/>
              <a:gd name="connsiteX7" fmla="*/ 8805080 w 9171295"/>
              <a:gd name="connsiteY7" fmla="*/ 2351964 h 3434687"/>
              <a:gd name="connsiteX8" fmla="*/ 8955206 w 9171295"/>
              <a:gd name="connsiteY8" fmla="*/ 1410268 h 3434687"/>
              <a:gd name="connsiteX9" fmla="*/ 8695898 w 9171295"/>
              <a:gd name="connsiteY9" fmla="*/ 195618 h 3434687"/>
              <a:gd name="connsiteX10" fmla="*/ 6498609 w 9171295"/>
              <a:gd name="connsiteY10" fmla="*/ 236561 h 3434687"/>
              <a:gd name="connsiteX11" fmla="*/ 6239301 w 9171295"/>
              <a:gd name="connsiteY11" fmla="*/ 1478507 h 3434687"/>
              <a:gd name="connsiteX12" fmla="*/ 5775277 w 9171295"/>
              <a:gd name="connsiteY12" fmla="*/ 2092656 h 3434687"/>
              <a:gd name="connsiteX13" fmla="*/ 3223146 w 9171295"/>
              <a:gd name="connsiteY13" fmla="*/ 2201838 h 3434687"/>
              <a:gd name="connsiteX0" fmla="*/ 3223146 w 9171295"/>
              <a:gd name="connsiteY0" fmla="*/ 2201838 h 3434687"/>
              <a:gd name="connsiteX1" fmla="*/ 479946 w 9171295"/>
              <a:gd name="connsiteY1" fmla="*/ 2229134 h 3434687"/>
              <a:gd name="connsiteX2" fmla="*/ 343468 w 9171295"/>
              <a:gd name="connsiteY2" fmla="*/ 3020704 h 3434687"/>
              <a:gd name="connsiteX3" fmla="*/ 903027 w 9171295"/>
              <a:gd name="connsiteY3" fmla="*/ 3375546 h 3434687"/>
              <a:gd name="connsiteX4" fmla="*/ 4574274 w 9171295"/>
              <a:gd name="connsiteY4" fmla="*/ 3334603 h 3434687"/>
              <a:gd name="connsiteX5" fmla="*/ 6184710 w 9171295"/>
              <a:gd name="connsiteY5" fmla="*/ 2775044 h 3434687"/>
              <a:gd name="connsiteX6" fmla="*/ 6757916 w 9171295"/>
              <a:gd name="connsiteY6" fmla="*/ 2338316 h 3434687"/>
              <a:gd name="connsiteX7" fmla="*/ 8805080 w 9171295"/>
              <a:gd name="connsiteY7" fmla="*/ 2351964 h 3434687"/>
              <a:gd name="connsiteX8" fmla="*/ 8955206 w 9171295"/>
              <a:gd name="connsiteY8" fmla="*/ 1410268 h 3434687"/>
              <a:gd name="connsiteX9" fmla="*/ 8695898 w 9171295"/>
              <a:gd name="connsiteY9" fmla="*/ 195618 h 3434687"/>
              <a:gd name="connsiteX10" fmla="*/ 6498609 w 9171295"/>
              <a:gd name="connsiteY10" fmla="*/ 236561 h 3434687"/>
              <a:gd name="connsiteX11" fmla="*/ 6239301 w 9171295"/>
              <a:gd name="connsiteY11" fmla="*/ 1478507 h 3434687"/>
              <a:gd name="connsiteX12" fmla="*/ 5775277 w 9171295"/>
              <a:gd name="connsiteY12" fmla="*/ 2092656 h 3434687"/>
              <a:gd name="connsiteX13" fmla="*/ 3223146 w 9171295"/>
              <a:gd name="connsiteY13" fmla="*/ 2201838 h 3434687"/>
              <a:gd name="connsiteX0" fmla="*/ 3223146 w 9171295"/>
              <a:gd name="connsiteY0" fmla="*/ 2201838 h 3434687"/>
              <a:gd name="connsiteX1" fmla="*/ 479946 w 9171295"/>
              <a:gd name="connsiteY1" fmla="*/ 2229134 h 3434687"/>
              <a:gd name="connsiteX2" fmla="*/ 343468 w 9171295"/>
              <a:gd name="connsiteY2" fmla="*/ 3020704 h 3434687"/>
              <a:gd name="connsiteX3" fmla="*/ 903027 w 9171295"/>
              <a:gd name="connsiteY3" fmla="*/ 3375546 h 3434687"/>
              <a:gd name="connsiteX4" fmla="*/ 4574274 w 9171295"/>
              <a:gd name="connsiteY4" fmla="*/ 3334603 h 3434687"/>
              <a:gd name="connsiteX5" fmla="*/ 6184710 w 9171295"/>
              <a:gd name="connsiteY5" fmla="*/ 2775044 h 3434687"/>
              <a:gd name="connsiteX6" fmla="*/ 6757916 w 9171295"/>
              <a:gd name="connsiteY6" fmla="*/ 2338316 h 3434687"/>
              <a:gd name="connsiteX7" fmla="*/ 8805080 w 9171295"/>
              <a:gd name="connsiteY7" fmla="*/ 2351964 h 3434687"/>
              <a:gd name="connsiteX8" fmla="*/ 8955206 w 9171295"/>
              <a:gd name="connsiteY8" fmla="*/ 1410268 h 3434687"/>
              <a:gd name="connsiteX9" fmla="*/ 8695898 w 9171295"/>
              <a:gd name="connsiteY9" fmla="*/ 195618 h 3434687"/>
              <a:gd name="connsiteX10" fmla="*/ 6498609 w 9171295"/>
              <a:gd name="connsiteY10" fmla="*/ 236561 h 3434687"/>
              <a:gd name="connsiteX11" fmla="*/ 6239301 w 9171295"/>
              <a:gd name="connsiteY11" fmla="*/ 1478507 h 3434687"/>
              <a:gd name="connsiteX12" fmla="*/ 5775277 w 9171295"/>
              <a:gd name="connsiteY12" fmla="*/ 2092656 h 3434687"/>
              <a:gd name="connsiteX13" fmla="*/ 3223146 w 9171295"/>
              <a:gd name="connsiteY13" fmla="*/ 2201838 h 3434687"/>
              <a:gd name="connsiteX0" fmla="*/ 3194492 w 9167202"/>
              <a:gd name="connsiteY0" fmla="*/ 2419893 h 3434687"/>
              <a:gd name="connsiteX1" fmla="*/ 475853 w 9167202"/>
              <a:gd name="connsiteY1" fmla="*/ 2229134 h 3434687"/>
              <a:gd name="connsiteX2" fmla="*/ 339375 w 9167202"/>
              <a:gd name="connsiteY2" fmla="*/ 3020704 h 3434687"/>
              <a:gd name="connsiteX3" fmla="*/ 898934 w 9167202"/>
              <a:gd name="connsiteY3" fmla="*/ 3375546 h 3434687"/>
              <a:gd name="connsiteX4" fmla="*/ 4570181 w 9167202"/>
              <a:gd name="connsiteY4" fmla="*/ 3334603 h 3434687"/>
              <a:gd name="connsiteX5" fmla="*/ 6180617 w 9167202"/>
              <a:gd name="connsiteY5" fmla="*/ 2775044 h 3434687"/>
              <a:gd name="connsiteX6" fmla="*/ 6753823 w 9167202"/>
              <a:gd name="connsiteY6" fmla="*/ 2338316 h 3434687"/>
              <a:gd name="connsiteX7" fmla="*/ 8800987 w 9167202"/>
              <a:gd name="connsiteY7" fmla="*/ 2351964 h 3434687"/>
              <a:gd name="connsiteX8" fmla="*/ 8951113 w 9167202"/>
              <a:gd name="connsiteY8" fmla="*/ 1410268 h 3434687"/>
              <a:gd name="connsiteX9" fmla="*/ 8691805 w 9167202"/>
              <a:gd name="connsiteY9" fmla="*/ 195618 h 3434687"/>
              <a:gd name="connsiteX10" fmla="*/ 6494516 w 9167202"/>
              <a:gd name="connsiteY10" fmla="*/ 236561 h 3434687"/>
              <a:gd name="connsiteX11" fmla="*/ 6235208 w 9167202"/>
              <a:gd name="connsiteY11" fmla="*/ 1478507 h 3434687"/>
              <a:gd name="connsiteX12" fmla="*/ 5771184 w 9167202"/>
              <a:gd name="connsiteY12" fmla="*/ 2092656 h 3434687"/>
              <a:gd name="connsiteX13" fmla="*/ 3194492 w 9167202"/>
              <a:gd name="connsiteY13" fmla="*/ 2419893 h 3434687"/>
              <a:gd name="connsiteX0" fmla="*/ 3101232 w 9073942"/>
              <a:gd name="connsiteY0" fmla="*/ 2419893 h 3559791"/>
              <a:gd name="connsiteX1" fmla="*/ 382593 w 9073942"/>
              <a:gd name="connsiteY1" fmla="*/ 2229134 h 3559791"/>
              <a:gd name="connsiteX2" fmla="*/ 805674 w 9073942"/>
              <a:gd name="connsiteY2" fmla="*/ 3375546 h 3559791"/>
              <a:gd name="connsiteX3" fmla="*/ 4476921 w 9073942"/>
              <a:gd name="connsiteY3" fmla="*/ 3334603 h 3559791"/>
              <a:gd name="connsiteX4" fmla="*/ 6087357 w 9073942"/>
              <a:gd name="connsiteY4" fmla="*/ 2775044 h 3559791"/>
              <a:gd name="connsiteX5" fmla="*/ 6660563 w 9073942"/>
              <a:gd name="connsiteY5" fmla="*/ 2338316 h 3559791"/>
              <a:gd name="connsiteX6" fmla="*/ 8707727 w 9073942"/>
              <a:gd name="connsiteY6" fmla="*/ 2351964 h 3559791"/>
              <a:gd name="connsiteX7" fmla="*/ 8857853 w 9073942"/>
              <a:gd name="connsiteY7" fmla="*/ 1410268 h 3559791"/>
              <a:gd name="connsiteX8" fmla="*/ 8598545 w 9073942"/>
              <a:gd name="connsiteY8" fmla="*/ 195618 h 3559791"/>
              <a:gd name="connsiteX9" fmla="*/ 6401256 w 9073942"/>
              <a:gd name="connsiteY9" fmla="*/ 236561 h 3559791"/>
              <a:gd name="connsiteX10" fmla="*/ 6141948 w 9073942"/>
              <a:gd name="connsiteY10" fmla="*/ 1478507 h 3559791"/>
              <a:gd name="connsiteX11" fmla="*/ 5677924 w 9073942"/>
              <a:gd name="connsiteY11" fmla="*/ 2092656 h 3559791"/>
              <a:gd name="connsiteX12" fmla="*/ 3101232 w 9073942"/>
              <a:gd name="connsiteY12" fmla="*/ 2419893 h 3559791"/>
              <a:gd name="connsiteX0" fmla="*/ 3046890 w 9019600"/>
              <a:gd name="connsiteY0" fmla="*/ 2419893 h 3514988"/>
              <a:gd name="connsiteX1" fmla="*/ 382593 w 9019600"/>
              <a:gd name="connsiteY1" fmla="*/ 2497954 h 3514988"/>
              <a:gd name="connsiteX2" fmla="*/ 751332 w 9019600"/>
              <a:gd name="connsiteY2" fmla="*/ 3375546 h 3514988"/>
              <a:gd name="connsiteX3" fmla="*/ 4422579 w 9019600"/>
              <a:gd name="connsiteY3" fmla="*/ 3334603 h 3514988"/>
              <a:gd name="connsiteX4" fmla="*/ 6033015 w 9019600"/>
              <a:gd name="connsiteY4" fmla="*/ 2775044 h 3514988"/>
              <a:gd name="connsiteX5" fmla="*/ 6606221 w 9019600"/>
              <a:gd name="connsiteY5" fmla="*/ 2338316 h 3514988"/>
              <a:gd name="connsiteX6" fmla="*/ 8653385 w 9019600"/>
              <a:gd name="connsiteY6" fmla="*/ 2351964 h 3514988"/>
              <a:gd name="connsiteX7" fmla="*/ 8803511 w 9019600"/>
              <a:gd name="connsiteY7" fmla="*/ 1410268 h 3514988"/>
              <a:gd name="connsiteX8" fmla="*/ 8544203 w 9019600"/>
              <a:gd name="connsiteY8" fmla="*/ 195618 h 3514988"/>
              <a:gd name="connsiteX9" fmla="*/ 6346914 w 9019600"/>
              <a:gd name="connsiteY9" fmla="*/ 236561 h 3514988"/>
              <a:gd name="connsiteX10" fmla="*/ 6087606 w 9019600"/>
              <a:gd name="connsiteY10" fmla="*/ 1478507 h 3514988"/>
              <a:gd name="connsiteX11" fmla="*/ 5623582 w 9019600"/>
              <a:gd name="connsiteY11" fmla="*/ 2092656 h 3514988"/>
              <a:gd name="connsiteX12" fmla="*/ 3046890 w 9019600"/>
              <a:gd name="connsiteY12" fmla="*/ 2419893 h 3514988"/>
              <a:gd name="connsiteX0" fmla="*/ 3046890 w 9019600"/>
              <a:gd name="connsiteY0" fmla="*/ 2419893 h 3514988"/>
              <a:gd name="connsiteX1" fmla="*/ 382593 w 9019600"/>
              <a:gd name="connsiteY1" fmla="*/ 2497954 h 3514988"/>
              <a:gd name="connsiteX2" fmla="*/ 751332 w 9019600"/>
              <a:gd name="connsiteY2" fmla="*/ 3375546 h 3514988"/>
              <a:gd name="connsiteX3" fmla="*/ 4422579 w 9019600"/>
              <a:gd name="connsiteY3" fmla="*/ 3334603 h 3514988"/>
              <a:gd name="connsiteX4" fmla="*/ 6606221 w 9019600"/>
              <a:gd name="connsiteY4" fmla="*/ 2338316 h 3514988"/>
              <a:gd name="connsiteX5" fmla="*/ 8653385 w 9019600"/>
              <a:gd name="connsiteY5" fmla="*/ 2351964 h 3514988"/>
              <a:gd name="connsiteX6" fmla="*/ 8803511 w 9019600"/>
              <a:gd name="connsiteY6" fmla="*/ 1410268 h 3514988"/>
              <a:gd name="connsiteX7" fmla="*/ 8544203 w 9019600"/>
              <a:gd name="connsiteY7" fmla="*/ 195618 h 3514988"/>
              <a:gd name="connsiteX8" fmla="*/ 6346914 w 9019600"/>
              <a:gd name="connsiteY8" fmla="*/ 236561 h 3514988"/>
              <a:gd name="connsiteX9" fmla="*/ 6087606 w 9019600"/>
              <a:gd name="connsiteY9" fmla="*/ 1478507 h 3514988"/>
              <a:gd name="connsiteX10" fmla="*/ 5623582 w 9019600"/>
              <a:gd name="connsiteY10" fmla="*/ 2092656 h 3514988"/>
              <a:gd name="connsiteX11" fmla="*/ 3046890 w 9019600"/>
              <a:gd name="connsiteY11" fmla="*/ 2419893 h 3514988"/>
              <a:gd name="connsiteX0" fmla="*/ 3046890 w 8976382"/>
              <a:gd name="connsiteY0" fmla="*/ 2576842 h 3671937"/>
              <a:gd name="connsiteX1" fmla="*/ 382593 w 8976382"/>
              <a:gd name="connsiteY1" fmla="*/ 2654903 h 3671937"/>
              <a:gd name="connsiteX2" fmla="*/ 751332 w 8976382"/>
              <a:gd name="connsiteY2" fmla="*/ 3532495 h 3671937"/>
              <a:gd name="connsiteX3" fmla="*/ 4422579 w 8976382"/>
              <a:gd name="connsiteY3" fmla="*/ 3491552 h 3671937"/>
              <a:gd name="connsiteX4" fmla="*/ 6606221 w 8976382"/>
              <a:gd name="connsiteY4" fmla="*/ 2495265 h 3671937"/>
              <a:gd name="connsiteX5" fmla="*/ 8653385 w 8976382"/>
              <a:gd name="connsiteY5" fmla="*/ 2508913 h 3671937"/>
              <a:gd name="connsiteX6" fmla="*/ 8544203 w 8976382"/>
              <a:gd name="connsiteY6" fmla="*/ 352567 h 3671937"/>
              <a:gd name="connsiteX7" fmla="*/ 6346914 w 8976382"/>
              <a:gd name="connsiteY7" fmla="*/ 393510 h 3671937"/>
              <a:gd name="connsiteX8" fmla="*/ 6087606 w 8976382"/>
              <a:gd name="connsiteY8" fmla="*/ 1635456 h 3671937"/>
              <a:gd name="connsiteX9" fmla="*/ 5623582 w 8976382"/>
              <a:gd name="connsiteY9" fmla="*/ 2249605 h 3671937"/>
              <a:gd name="connsiteX10" fmla="*/ 3046890 w 8976382"/>
              <a:gd name="connsiteY10" fmla="*/ 2576842 h 3671937"/>
              <a:gd name="connsiteX0" fmla="*/ 3046890 w 8976382"/>
              <a:gd name="connsiteY0" fmla="*/ 2576842 h 3671937"/>
              <a:gd name="connsiteX1" fmla="*/ 382593 w 8976382"/>
              <a:gd name="connsiteY1" fmla="*/ 2654903 h 3671937"/>
              <a:gd name="connsiteX2" fmla="*/ 751332 w 8976382"/>
              <a:gd name="connsiteY2" fmla="*/ 3532495 h 3671937"/>
              <a:gd name="connsiteX3" fmla="*/ 4422579 w 8976382"/>
              <a:gd name="connsiteY3" fmla="*/ 3491552 h 3671937"/>
              <a:gd name="connsiteX4" fmla="*/ 6606221 w 8976382"/>
              <a:gd name="connsiteY4" fmla="*/ 2495265 h 3671937"/>
              <a:gd name="connsiteX5" fmla="*/ 8653385 w 8976382"/>
              <a:gd name="connsiteY5" fmla="*/ 2508913 h 3671937"/>
              <a:gd name="connsiteX6" fmla="*/ 8544203 w 8976382"/>
              <a:gd name="connsiteY6" fmla="*/ 352567 h 3671937"/>
              <a:gd name="connsiteX7" fmla="*/ 6346914 w 8976382"/>
              <a:gd name="connsiteY7" fmla="*/ 393510 h 3671937"/>
              <a:gd name="connsiteX8" fmla="*/ 5623582 w 8976382"/>
              <a:gd name="connsiteY8" fmla="*/ 2249605 h 3671937"/>
              <a:gd name="connsiteX9" fmla="*/ 3046890 w 8976382"/>
              <a:gd name="connsiteY9" fmla="*/ 2576842 h 3671937"/>
              <a:gd name="connsiteX0" fmla="*/ 3046890 w 8976382"/>
              <a:gd name="connsiteY0" fmla="*/ 2576842 h 3671937"/>
              <a:gd name="connsiteX1" fmla="*/ 382593 w 8976382"/>
              <a:gd name="connsiteY1" fmla="*/ 2654903 h 3671937"/>
              <a:gd name="connsiteX2" fmla="*/ 751332 w 8976382"/>
              <a:gd name="connsiteY2" fmla="*/ 3532495 h 3671937"/>
              <a:gd name="connsiteX3" fmla="*/ 4422579 w 8976382"/>
              <a:gd name="connsiteY3" fmla="*/ 3491552 h 3671937"/>
              <a:gd name="connsiteX4" fmla="*/ 6606221 w 8976382"/>
              <a:gd name="connsiteY4" fmla="*/ 2495265 h 3671937"/>
              <a:gd name="connsiteX5" fmla="*/ 8653385 w 8976382"/>
              <a:gd name="connsiteY5" fmla="*/ 2508913 h 3671937"/>
              <a:gd name="connsiteX6" fmla="*/ 8544203 w 8976382"/>
              <a:gd name="connsiteY6" fmla="*/ 352567 h 3671937"/>
              <a:gd name="connsiteX7" fmla="*/ 6346914 w 8976382"/>
              <a:gd name="connsiteY7" fmla="*/ 393510 h 3671937"/>
              <a:gd name="connsiteX8" fmla="*/ 5623582 w 8976382"/>
              <a:gd name="connsiteY8" fmla="*/ 2249605 h 3671937"/>
              <a:gd name="connsiteX9" fmla="*/ 3046890 w 8976382"/>
              <a:gd name="connsiteY9" fmla="*/ 2576842 h 3671937"/>
              <a:gd name="connsiteX0" fmla="*/ 3046890 w 8976382"/>
              <a:gd name="connsiteY0" fmla="*/ 2576842 h 3671937"/>
              <a:gd name="connsiteX1" fmla="*/ 382593 w 8976382"/>
              <a:gd name="connsiteY1" fmla="*/ 2654903 h 3671937"/>
              <a:gd name="connsiteX2" fmla="*/ 751332 w 8976382"/>
              <a:gd name="connsiteY2" fmla="*/ 3532495 h 3671937"/>
              <a:gd name="connsiteX3" fmla="*/ 4422579 w 8976382"/>
              <a:gd name="connsiteY3" fmla="*/ 3491552 h 3671937"/>
              <a:gd name="connsiteX4" fmla="*/ 6606221 w 8976382"/>
              <a:gd name="connsiteY4" fmla="*/ 2495265 h 3671937"/>
              <a:gd name="connsiteX5" fmla="*/ 8653385 w 8976382"/>
              <a:gd name="connsiteY5" fmla="*/ 2508913 h 3671937"/>
              <a:gd name="connsiteX6" fmla="*/ 8544203 w 8976382"/>
              <a:gd name="connsiteY6" fmla="*/ 352567 h 3671937"/>
              <a:gd name="connsiteX7" fmla="*/ 6346914 w 8976382"/>
              <a:gd name="connsiteY7" fmla="*/ 393510 h 3671937"/>
              <a:gd name="connsiteX8" fmla="*/ 5623582 w 8976382"/>
              <a:gd name="connsiteY8" fmla="*/ 2249605 h 3671937"/>
              <a:gd name="connsiteX9" fmla="*/ 3046890 w 8976382"/>
              <a:gd name="connsiteY9" fmla="*/ 2576842 h 3671937"/>
              <a:gd name="connsiteX0" fmla="*/ 3046890 w 8976382"/>
              <a:gd name="connsiteY0" fmla="*/ 2551218 h 3646313"/>
              <a:gd name="connsiteX1" fmla="*/ 382593 w 8976382"/>
              <a:gd name="connsiteY1" fmla="*/ 2629279 h 3646313"/>
              <a:gd name="connsiteX2" fmla="*/ 751332 w 8976382"/>
              <a:gd name="connsiteY2" fmla="*/ 3506871 h 3646313"/>
              <a:gd name="connsiteX3" fmla="*/ 4422579 w 8976382"/>
              <a:gd name="connsiteY3" fmla="*/ 3465928 h 3646313"/>
              <a:gd name="connsiteX4" fmla="*/ 6606221 w 8976382"/>
              <a:gd name="connsiteY4" fmla="*/ 2469641 h 3646313"/>
              <a:gd name="connsiteX5" fmla="*/ 8653385 w 8976382"/>
              <a:gd name="connsiteY5" fmla="*/ 2483289 h 3646313"/>
              <a:gd name="connsiteX6" fmla="*/ 8544203 w 8976382"/>
              <a:gd name="connsiteY6" fmla="*/ 326943 h 3646313"/>
              <a:gd name="connsiteX7" fmla="*/ 6287249 w 8976382"/>
              <a:gd name="connsiteY7" fmla="*/ 521632 h 3646313"/>
              <a:gd name="connsiteX8" fmla="*/ 5623582 w 8976382"/>
              <a:gd name="connsiteY8" fmla="*/ 2223981 h 3646313"/>
              <a:gd name="connsiteX9" fmla="*/ 3046890 w 8976382"/>
              <a:gd name="connsiteY9" fmla="*/ 2551218 h 3646313"/>
              <a:gd name="connsiteX0" fmla="*/ 3046890 w 8928246"/>
              <a:gd name="connsiteY0" fmla="*/ 2523509 h 3618604"/>
              <a:gd name="connsiteX1" fmla="*/ 382593 w 8928246"/>
              <a:gd name="connsiteY1" fmla="*/ 2601570 h 3618604"/>
              <a:gd name="connsiteX2" fmla="*/ 751332 w 8928246"/>
              <a:gd name="connsiteY2" fmla="*/ 3479162 h 3618604"/>
              <a:gd name="connsiteX3" fmla="*/ 4422579 w 8928246"/>
              <a:gd name="connsiteY3" fmla="*/ 3438219 h 3618604"/>
              <a:gd name="connsiteX4" fmla="*/ 6606221 w 8928246"/>
              <a:gd name="connsiteY4" fmla="*/ 2441932 h 3618604"/>
              <a:gd name="connsiteX5" fmla="*/ 8591505 w 8928246"/>
              <a:gd name="connsiteY5" fmla="*/ 2289326 h 3618604"/>
              <a:gd name="connsiteX6" fmla="*/ 8544203 w 8928246"/>
              <a:gd name="connsiteY6" fmla="*/ 299234 h 3618604"/>
              <a:gd name="connsiteX7" fmla="*/ 6287249 w 8928246"/>
              <a:gd name="connsiteY7" fmla="*/ 493923 h 3618604"/>
              <a:gd name="connsiteX8" fmla="*/ 5623582 w 8928246"/>
              <a:gd name="connsiteY8" fmla="*/ 2196272 h 3618604"/>
              <a:gd name="connsiteX9" fmla="*/ 3046890 w 8928246"/>
              <a:gd name="connsiteY9" fmla="*/ 2523509 h 3618604"/>
              <a:gd name="connsiteX0" fmla="*/ 3046890 w 8928246"/>
              <a:gd name="connsiteY0" fmla="*/ 2523509 h 3609264"/>
              <a:gd name="connsiteX1" fmla="*/ 382593 w 8928246"/>
              <a:gd name="connsiteY1" fmla="*/ 2601570 h 3609264"/>
              <a:gd name="connsiteX2" fmla="*/ 751332 w 8928246"/>
              <a:gd name="connsiteY2" fmla="*/ 3479162 h 3609264"/>
              <a:gd name="connsiteX3" fmla="*/ 4415041 w 8928246"/>
              <a:gd name="connsiteY3" fmla="*/ 3382181 h 3609264"/>
              <a:gd name="connsiteX4" fmla="*/ 6606221 w 8928246"/>
              <a:gd name="connsiteY4" fmla="*/ 2441932 h 3609264"/>
              <a:gd name="connsiteX5" fmla="*/ 8591505 w 8928246"/>
              <a:gd name="connsiteY5" fmla="*/ 2289326 h 3609264"/>
              <a:gd name="connsiteX6" fmla="*/ 8544203 w 8928246"/>
              <a:gd name="connsiteY6" fmla="*/ 299234 h 3609264"/>
              <a:gd name="connsiteX7" fmla="*/ 6287249 w 8928246"/>
              <a:gd name="connsiteY7" fmla="*/ 493923 h 3609264"/>
              <a:gd name="connsiteX8" fmla="*/ 5623582 w 8928246"/>
              <a:gd name="connsiteY8" fmla="*/ 2196272 h 3609264"/>
              <a:gd name="connsiteX9" fmla="*/ 3046890 w 8928246"/>
              <a:gd name="connsiteY9" fmla="*/ 2523509 h 3609264"/>
              <a:gd name="connsiteX0" fmla="*/ 3036338 w 8917694"/>
              <a:gd name="connsiteY0" fmla="*/ 2523509 h 3538889"/>
              <a:gd name="connsiteX1" fmla="*/ 372041 w 8917694"/>
              <a:gd name="connsiteY1" fmla="*/ 2601570 h 3538889"/>
              <a:gd name="connsiteX2" fmla="*/ 804089 w 8917694"/>
              <a:gd name="connsiteY2" fmla="*/ 3382181 h 3538889"/>
              <a:gd name="connsiteX3" fmla="*/ 4404489 w 8917694"/>
              <a:gd name="connsiteY3" fmla="*/ 3382181 h 3538889"/>
              <a:gd name="connsiteX4" fmla="*/ 6595669 w 8917694"/>
              <a:gd name="connsiteY4" fmla="*/ 2441932 h 3538889"/>
              <a:gd name="connsiteX5" fmla="*/ 8580953 w 8917694"/>
              <a:gd name="connsiteY5" fmla="*/ 2289326 h 3538889"/>
              <a:gd name="connsiteX6" fmla="*/ 8533651 w 8917694"/>
              <a:gd name="connsiteY6" fmla="*/ 299234 h 3538889"/>
              <a:gd name="connsiteX7" fmla="*/ 6276697 w 8917694"/>
              <a:gd name="connsiteY7" fmla="*/ 493923 h 3538889"/>
              <a:gd name="connsiteX8" fmla="*/ 5613030 w 8917694"/>
              <a:gd name="connsiteY8" fmla="*/ 2196272 h 3538889"/>
              <a:gd name="connsiteX9" fmla="*/ 3036338 w 8917694"/>
              <a:gd name="connsiteY9" fmla="*/ 2523509 h 3538889"/>
              <a:gd name="connsiteX0" fmla="*/ 3036338 w 8917694"/>
              <a:gd name="connsiteY0" fmla="*/ 2523509 h 3538889"/>
              <a:gd name="connsiteX1" fmla="*/ 372041 w 8917694"/>
              <a:gd name="connsiteY1" fmla="*/ 2601570 h 3538889"/>
              <a:gd name="connsiteX2" fmla="*/ 804089 w 8917694"/>
              <a:gd name="connsiteY2" fmla="*/ 3382181 h 3538889"/>
              <a:gd name="connsiteX3" fmla="*/ 4404489 w 8917694"/>
              <a:gd name="connsiteY3" fmla="*/ 3382181 h 3538889"/>
              <a:gd name="connsiteX4" fmla="*/ 6595669 w 8917694"/>
              <a:gd name="connsiteY4" fmla="*/ 2441932 h 3538889"/>
              <a:gd name="connsiteX5" fmla="*/ 8580953 w 8917694"/>
              <a:gd name="connsiteY5" fmla="*/ 2289326 h 3538889"/>
              <a:gd name="connsiteX6" fmla="*/ 8533651 w 8917694"/>
              <a:gd name="connsiteY6" fmla="*/ 299234 h 3538889"/>
              <a:gd name="connsiteX7" fmla="*/ 6276697 w 8917694"/>
              <a:gd name="connsiteY7" fmla="*/ 493923 h 3538889"/>
              <a:gd name="connsiteX8" fmla="*/ 5484609 w 8917694"/>
              <a:gd name="connsiteY8" fmla="*/ 1977082 h 3538889"/>
              <a:gd name="connsiteX9" fmla="*/ 3036338 w 8917694"/>
              <a:gd name="connsiteY9" fmla="*/ 2523509 h 3538889"/>
              <a:gd name="connsiteX0" fmla="*/ 3036338 w 8917694"/>
              <a:gd name="connsiteY0" fmla="*/ 2523509 h 3486262"/>
              <a:gd name="connsiteX1" fmla="*/ 372041 w 8917694"/>
              <a:gd name="connsiteY1" fmla="*/ 2601570 h 3486262"/>
              <a:gd name="connsiteX2" fmla="*/ 804089 w 8917694"/>
              <a:gd name="connsiteY2" fmla="*/ 3382181 h 3486262"/>
              <a:gd name="connsiteX3" fmla="*/ 4404489 w 8917694"/>
              <a:gd name="connsiteY3" fmla="*/ 3226059 h 3486262"/>
              <a:gd name="connsiteX4" fmla="*/ 6595669 w 8917694"/>
              <a:gd name="connsiteY4" fmla="*/ 2441932 h 3486262"/>
              <a:gd name="connsiteX5" fmla="*/ 8580953 w 8917694"/>
              <a:gd name="connsiteY5" fmla="*/ 2289326 h 3486262"/>
              <a:gd name="connsiteX6" fmla="*/ 8533651 w 8917694"/>
              <a:gd name="connsiteY6" fmla="*/ 299234 h 3486262"/>
              <a:gd name="connsiteX7" fmla="*/ 6276697 w 8917694"/>
              <a:gd name="connsiteY7" fmla="*/ 493923 h 3486262"/>
              <a:gd name="connsiteX8" fmla="*/ 5484609 w 8917694"/>
              <a:gd name="connsiteY8" fmla="*/ 1977082 h 3486262"/>
              <a:gd name="connsiteX9" fmla="*/ 3036338 w 8917694"/>
              <a:gd name="connsiteY9" fmla="*/ 2523509 h 3486262"/>
              <a:gd name="connsiteX0" fmla="*/ 3036338 w 8917694"/>
              <a:gd name="connsiteY0" fmla="*/ 2523509 h 3343737"/>
              <a:gd name="connsiteX1" fmla="*/ 372041 w 8917694"/>
              <a:gd name="connsiteY1" fmla="*/ 2601570 h 3343737"/>
              <a:gd name="connsiteX2" fmla="*/ 804089 w 8917694"/>
              <a:gd name="connsiteY2" fmla="*/ 3147998 h 3343737"/>
              <a:gd name="connsiteX3" fmla="*/ 4404489 w 8917694"/>
              <a:gd name="connsiteY3" fmla="*/ 3226059 h 3343737"/>
              <a:gd name="connsiteX4" fmla="*/ 6595669 w 8917694"/>
              <a:gd name="connsiteY4" fmla="*/ 2441932 h 3343737"/>
              <a:gd name="connsiteX5" fmla="*/ 8580953 w 8917694"/>
              <a:gd name="connsiteY5" fmla="*/ 2289326 h 3343737"/>
              <a:gd name="connsiteX6" fmla="*/ 8533651 w 8917694"/>
              <a:gd name="connsiteY6" fmla="*/ 299234 h 3343737"/>
              <a:gd name="connsiteX7" fmla="*/ 6276697 w 8917694"/>
              <a:gd name="connsiteY7" fmla="*/ 493923 h 3343737"/>
              <a:gd name="connsiteX8" fmla="*/ 5484609 w 8917694"/>
              <a:gd name="connsiteY8" fmla="*/ 1977082 h 3343737"/>
              <a:gd name="connsiteX9" fmla="*/ 3036338 w 8917694"/>
              <a:gd name="connsiteY9" fmla="*/ 2523509 h 33437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17694" h="3343737">
                <a:moveTo>
                  <a:pt x="3036338" y="2523509"/>
                </a:moveTo>
                <a:cubicBezTo>
                  <a:pt x="2150746" y="2518033"/>
                  <a:pt x="744082" y="2497489"/>
                  <a:pt x="372041" y="2601570"/>
                </a:cubicBezTo>
                <a:cubicBezTo>
                  <a:pt x="0" y="2705651"/>
                  <a:pt x="132014" y="3043917"/>
                  <a:pt x="804089" y="3147998"/>
                </a:cubicBezTo>
                <a:cubicBezTo>
                  <a:pt x="1476164" y="3252079"/>
                  <a:pt x="3439226" y="3343737"/>
                  <a:pt x="4404489" y="3226059"/>
                </a:cubicBezTo>
                <a:cubicBezTo>
                  <a:pt x="5369752" y="3108381"/>
                  <a:pt x="5899592" y="2598054"/>
                  <a:pt x="6595669" y="2441932"/>
                </a:cubicBezTo>
                <a:cubicBezTo>
                  <a:pt x="7291746" y="2285810"/>
                  <a:pt x="8257956" y="2646442"/>
                  <a:pt x="8580953" y="2289326"/>
                </a:cubicBezTo>
                <a:cubicBezTo>
                  <a:pt x="8903950" y="1932210"/>
                  <a:pt x="8917694" y="598468"/>
                  <a:pt x="8533651" y="299234"/>
                </a:cubicBezTo>
                <a:cubicBezTo>
                  <a:pt x="8149608" y="0"/>
                  <a:pt x="6784871" y="214282"/>
                  <a:pt x="6276697" y="493923"/>
                </a:cubicBezTo>
                <a:cubicBezTo>
                  <a:pt x="5768523" y="773564"/>
                  <a:pt x="6024669" y="1638818"/>
                  <a:pt x="5484609" y="1977082"/>
                </a:cubicBezTo>
                <a:cubicBezTo>
                  <a:pt x="4944549" y="2315346"/>
                  <a:pt x="3912427" y="2528926"/>
                  <a:pt x="3036338" y="2523509"/>
                </a:cubicBezTo>
                <a:close/>
              </a:path>
            </a:pathLst>
          </a:cu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p:cNvSpPr>
            <a:spLocks noGrp="1"/>
          </p:cNvSpPr>
          <p:nvPr>
            <p:ph type="title"/>
          </p:nvPr>
        </p:nvSpPr>
        <p:spPr/>
        <p:txBody>
          <a:bodyPr/>
          <a:lstStyle/>
          <a:p>
            <a:r>
              <a:rPr lang="en-US" dirty="0" smtClean="0"/>
              <a:t>Vertex sampling</a:t>
            </a:r>
            <a:endParaRPr lang="en-US" dirty="0"/>
          </a:p>
        </p:txBody>
      </p:sp>
      <p:sp>
        <p:nvSpPr>
          <p:cNvPr id="3" name="Zástupný symbol pro obsah 2"/>
          <p:cNvSpPr>
            <a:spLocks noGrp="1"/>
          </p:cNvSpPr>
          <p:nvPr>
            <p:ph idx="1"/>
          </p:nvPr>
        </p:nvSpPr>
        <p:spPr/>
        <p:txBody>
          <a:bodyPr/>
          <a:lstStyle/>
          <a:p>
            <a:r>
              <a:rPr lang="en-US" b="1" dirty="0" smtClean="0"/>
              <a:t>Importance sampling</a:t>
            </a:r>
            <a:r>
              <a:rPr lang="en-US" dirty="0" smtClean="0"/>
              <a:t> principle</a:t>
            </a:r>
          </a:p>
          <a:p>
            <a:pPr>
              <a:buNone/>
            </a:pPr>
            <a:endParaRPr lang="en-US" dirty="0" smtClean="0"/>
          </a:p>
          <a:p>
            <a:pPr marL="457200" indent="-457200">
              <a:buFont typeface="+mj-lt"/>
              <a:buAutoNum type="arabicPeriod"/>
            </a:pPr>
            <a:r>
              <a:rPr lang="en-US" dirty="0" smtClean="0"/>
              <a:t>Sample from an a priori </a:t>
            </a:r>
            <a:r>
              <a:rPr lang="en-US" dirty="0" err="1" smtClean="0"/>
              <a:t>distrib</a:t>
            </a:r>
            <a:r>
              <a:rPr lang="en-US" dirty="0" smtClean="0"/>
              <a:t>.</a:t>
            </a:r>
          </a:p>
          <a:p>
            <a:pPr marL="784225" lvl="1" indent="-457200">
              <a:buFont typeface="+mj-lt"/>
              <a:buAutoNum type="arabicPeriod"/>
            </a:pPr>
            <a:endParaRPr lang="en-US" dirty="0" smtClean="0"/>
          </a:p>
          <a:p>
            <a:pPr marL="784225" lvl="1" indent="-457200">
              <a:buFont typeface="+mj-lt"/>
              <a:buAutoNum type="arabicPeriod"/>
            </a:pPr>
            <a:endParaRPr lang="en-US" dirty="0" smtClean="0"/>
          </a:p>
          <a:p>
            <a:pPr marL="457200" indent="-457200">
              <a:buFont typeface="+mj-lt"/>
              <a:buAutoNum type="arabicPeriod"/>
            </a:pPr>
            <a:r>
              <a:rPr lang="en-US" dirty="0" smtClean="0"/>
              <a:t>Sample direction from an existing vertex</a:t>
            </a:r>
          </a:p>
          <a:p>
            <a:pPr marL="457200" indent="-457200">
              <a:buFont typeface="+mj-lt"/>
              <a:buAutoNum type="arabicPeriod"/>
            </a:pPr>
            <a:endParaRPr lang="en-US" dirty="0" smtClean="0"/>
          </a:p>
          <a:p>
            <a:pPr marL="457200" indent="-457200">
              <a:buFont typeface="+mj-lt"/>
              <a:buAutoNum type="arabicPeriod"/>
            </a:pPr>
            <a:r>
              <a:rPr lang="en-US" dirty="0" smtClean="0"/>
              <a:t>Connect sub-paths</a:t>
            </a:r>
          </a:p>
        </p:txBody>
      </p:sp>
      <p:grpSp>
        <p:nvGrpSpPr>
          <p:cNvPr id="5" name="Skupina 6" descr="CornellBox - a priori distrib"/>
          <p:cNvGrpSpPr/>
          <p:nvPr/>
        </p:nvGrpSpPr>
        <p:grpSpPr>
          <a:xfrm>
            <a:off x="6693106" y="476672"/>
            <a:ext cx="1695318" cy="1872208"/>
            <a:chOff x="2285833" y="1743075"/>
            <a:chExt cx="4364279" cy="4819650"/>
          </a:xfr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p:grpSpPr>
        <p:sp>
          <p:nvSpPr>
            <p:cNvPr id="8" name="Volný tvar 7"/>
            <p:cNvSpPr/>
            <p:nvPr/>
          </p:nvSpPr>
          <p:spPr>
            <a:xfrm>
              <a:off x="2285833" y="1743740"/>
              <a:ext cx="4359515" cy="1073888"/>
            </a:xfrm>
            <a:custGeom>
              <a:avLst/>
              <a:gdLst>
                <a:gd name="connsiteX0" fmla="*/ 0 w 4338084"/>
                <a:gd name="connsiteY0" fmla="*/ 191386 h 1073888"/>
                <a:gd name="connsiteX1" fmla="*/ 4338084 w 4338084"/>
                <a:gd name="connsiteY1" fmla="*/ 0 h 1073888"/>
                <a:gd name="connsiteX2" fmla="*/ 3391786 w 4338084"/>
                <a:gd name="connsiteY2" fmla="*/ 104199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1786 w 4338084"/>
                <a:gd name="connsiteY2" fmla="*/ 106104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4167 w 4338084"/>
                <a:gd name="connsiteY2" fmla="*/ 1061040 h 1073888"/>
                <a:gd name="connsiteX3" fmla="*/ 946298 w 4338084"/>
                <a:gd name="connsiteY3" fmla="*/ 1073888 h 1073888"/>
                <a:gd name="connsiteX4" fmla="*/ 0 w 4338084"/>
                <a:gd name="connsiteY4" fmla="*/ 191386 h 1073888"/>
                <a:gd name="connsiteX0" fmla="*/ 0 w 4359515"/>
                <a:gd name="connsiteY0" fmla="*/ 191386 h 1073888"/>
                <a:gd name="connsiteX1" fmla="*/ 4359515 w 4359515"/>
                <a:gd name="connsiteY1" fmla="*/ 0 h 1073888"/>
                <a:gd name="connsiteX2" fmla="*/ 3415598 w 4359515"/>
                <a:gd name="connsiteY2" fmla="*/ 1061040 h 1073888"/>
                <a:gd name="connsiteX3" fmla="*/ 967729 w 4359515"/>
                <a:gd name="connsiteY3" fmla="*/ 1073888 h 1073888"/>
                <a:gd name="connsiteX4" fmla="*/ 0 w 4359515"/>
                <a:gd name="connsiteY4" fmla="*/ 191386 h 107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515" h="1073888">
                  <a:moveTo>
                    <a:pt x="0" y="191386"/>
                  </a:moveTo>
                  <a:lnTo>
                    <a:pt x="4359515" y="0"/>
                  </a:lnTo>
                  <a:lnTo>
                    <a:pt x="3415598" y="1061040"/>
                  </a:lnTo>
                  <a:lnTo>
                    <a:pt x="967729" y="1073888"/>
                  </a:lnTo>
                  <a:lnTo>
                    <a:pt x="0" y="191386"/>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Volný tvar 8"/>
            <p:cNvSpPr/>
            <p:nvPr/>
          </p:nvSpPr>
          <p:spPr>
            <a:xfrm>
              <a:off x="2286000" y="1935126"/>
              <a:ext cx="968836" cy="4114800"/>
            </a:xfrm>
            <a:custGeom>
              <a:avLst/>
              <a:gdLst>
                <a:gd name="connsiteX0" fmla="*/ 10633 w 956930"/>
                <a:gd name="connsiteY0" fmla="*/ 4114800 h 4114800"/>
                <a:gd name="connsiteX1" fmla="*/ 946298 w 956930"/>
                <a:gd name="connsiteY1" fmla="*/ 3285460 h 4114800"/>
                <a:gd name="connsiteX2" fmla="*/ 956930 w 956930"/>
                <a:gd name="connsiteY2" fmla="*/ 893134 h 4114800"/>
                <a:gd name="connsiteX3" fmla="*/ 0 w 956930"/>
                <a:gd name="connsiteY3" fmla="*/ 0 h 4114800"/>
                <a:gd name="connsiteX4" fmla="*/ 10633 w 956930"/>
                <a:gd name="connsiteY4" fmla="*/ 4114800 h 4114800"/>
                <a:gd name="connsiteX0" fmla="*/ 10633 w 968836"/>
                <a:gd name="connsiteY0" fmla="*/ 4114800 h 4114800"/>
                <a:gd name="connsiteX1" fmla="*/ 946298 w 968836"/>
                <a:gd name="connsiteY1" fmla="*/ 3285460 h 4114800"/>
                <a:gd name="connsiteX2" fmla="*/ 968836 w 968836"/>
                <a:gd name="connsiteY2" fmla="*/ 883609 h 4114800"/>
                <a:gd name="connsiteX3" fmla="*/ 0 w 968836"/>
                <a:gd name="connsiteY3" fmla="*/ 0 h 4114800"/>
                <a:gd name="connsiteX4" fmla="*/ 10633 w 968836"/>
                <a:gd name="connsiteY4" fmla="*/ 4114800 h 4114800"/>
                <a:gd name="connsiteX0" fmla="*/ 10633 w 968836"/>
                <a:gd name="connsiteY0" fmla="*/ 4114800 h 4114800"/>
                <a:gd name="connsiteX1" fmla="*/ 932010 w 968836"/>
                <a:gd name="connsiteY1" fmla="*/ 3306891 h 4114800"/>
                <a:gd name="connsiteX2" fmla="*/ 968836 w 968836"/>
                <a:gd name="connsiteY2" fmla="*/ 883609 h 4114800"/>
                <a:gd name="connsiteX3" fmla="*/ 0 w 968836"/>
                <a:gd name="connsiteY3" fmla="*/ 0 h 4114800"/>
                <a:gd name="connsiteX4" fmla="*/ 10633 w 968836"/>
                <a:gd name="connsiteY4" fmla="*/ 4114800 h 411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836" h="4114800">
                  <a:moveTo>
                    <a:pt x="10633" y="4114800"/>
                  </a:moveTo>
                  <a:lnTo>
                    <a:pt x="932010" y="3306891"/>
                  </a:lnTo>
                  <a:lnTo>
                    <a:pt x="968836" y="883609"/>
                  </a:lnTo>
                  <a:lnTo>
                    <a:pt x="0" y="0"/>
                  </a:lnTo>
                  <a:cubicBezTo>
                    <a:pt x="3544" y="1371600"/>
                    <a:pt x="7089" y="2743200"/>
                    <a:pt x="10633" y="4114800"/>
                  </a:cubicBez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Volný tvar 9"/>
            <p:cNvSpPr/>
            <p:nvPr/>
          </p:nvSpPr>
          <p:spPr>
            <a:xfrm>
              <a:off x="2296633" y="5238254"/>
              <a:ext cx="4353479" cy="1320927"/>
            </a:xfrm>
            <a:custGeom>
              <a:avLst/>
              <a:gdLst>
                <a:gd name="connsiteX0" fmla="*/ 0 w 4348716"/>
                <a:gd name="connsiteY0" fmla="*/ 861238 h 1360968"/>
                <a:gd name="connsiteX1" fmla="*/ 4348716 w 4348716"/>
                <a:gd name="connsiteY1" fmla="*/ 1360968 h 1360968"/>
                <a:gd name="connsiteX2" fmla="*/ 3370520 w 4348716"/>
                <a:gd name="connsiteY2" fmla="*/ 202019 h 1360968"/>
                <a:gd name="connsiteX3" fmla="*/ 1010093 w 4348716"/>
                <a:gd name="connsiteY3" fmla="*/ 0 h 1360968"/>
                <a:gd name="connsiteX4" fmla="*/ 0 w 4348716"/>
                <a:gd name="connsiteY4" fmla="*/ 861238 h 1360968"/>
                <a:gd name="connsiteX0" fmla="*/ 0 w 4348716"/>
                <a:gd name="connsiteY0" fmla="*/ 820726 h 1320456"/>
                <a:gd name="connsiteX1" fmla="*/ 4348716 w 4348716"/>
                <a:gd name="connsiteY1" fmla="*/ 1320456 h 1320456"/>
                <a:gd name="connsiteX2" fmla="*/ 3370520 w 4348716"/>
                <a:gd name="connsiteY2" fmla="*/ 161507 h 1320456"/>
                <a:gd name="connsiteX3" fmla="*/ 979223 w 4348716"/>
                <a:gd name="connsiteY3" fmla="*/ 0 h 1320456"/>
                <a:gd name="connsiteX4" fmla="*/ 0 w 4348716"/>
                <a:gd name="connsiteY4" fmla="*/ 820726 h 1320456"/>
                <a:gd name="connsiteX0" fmla="*/ 0 w 4348716"/>
                <a:gd name="connsiteY0" fmla="*/ 807146 h 1306876"/>
                <a:gd name="connsiteX1" fmla="*/ 4348716 w 4348716"/>
                <a:gd name="connsiteY1" fmla="*/ 1306876 h 1306876"/>
                <a:gd name="connsiteX2" fmla="*/ 3370520 w 4348716"/>
                <a:gd name="connsiteY2" fmla="*/ 147927 h 1306876"/>
                <a:gd name="connsiteX3" fmla="*/ 943009 w 4348716"/>
                <a:gd name="connsiteY3" fmla="*/ 0 h 1306876"/>
                <a:gd name="connsiteX4" fmla="*/ 0 w 4348716"/>
                <a:gd name="connsiteY4" fmla="*/ 807146 h 1306876"/>
                <a:gd name="connsiteX0" fmla="*/ 0 w 4348716"/>
                <a:gd name="connsiteY0" fmla="*/ 703031 h 1202761"/>
                <a:gd name="connsiteX1" fmla="*/ 4348716 w 4348716"/>
                <a:gd name="connsiteY1" fmla="*/ 1202761 h 1202761"/>
                <a:gd name="connsiteX2" fmla="*/ 3370520 w 4348716"/>
                <a:gd name="connsiteY2" fmla="*/ 43812 h 1202761"/>
                <a:gd name="connsiteX3" fmla="*/ 1164819 w 4348716"/>
                <a:gd name="connsiteY3" fmla="*/ 0 h 1202761"/>
                <a:gd name="connsiteX4" fmla="*/ 0 w 4348716"/>
                <a:gd name="connsiteY4" fmla="*/ 703031 h 1202761"/>
                <a:gd name="connsiteX0" fmla="*/ 0 w 4348716"/>
                <a:gd name="connsiteY0" fmla="*/ 811672 h 1311402"/>
                <a:gd name="connsiteX1" fmla="*/ 4348716 w 4348716"/>
                <a:gd name="connsiteY1" fmla="*/ 1311402 h 1311402"/>
                <a:gd name="connsiteX2" fmla="*/ 3370520 w 4348716"/>
                <a:gd name="connsiteY2" fmla="*/ 152453 h 1311402"/>
                <a:gd name="connsiteX3" fmla="*/ 920375 w 4348716"/>
                <a:gd name="connsiteY3" fmla="*/ 0 h 1311402"/>
                <a:gd name="connsiteX4" fmla="*/ 0 w 4348716"/>
                <a:gd name="connsiteY4" fmla="*/ 811672 h 1311402"/>
                <a:gd name="connsiteX0" fmla="*/ 0 w 4358241"/>
                <a:gd name="connsiteY0" fmla="*/ 811672 h 1325689"/>
                <a:gd name="connsiteX1" fmla="*/ 4358241 w 4358241"/>
                <a:gd name="connsiteY1" fmla="*/ 1325689 h 1325689"/>
                <a:gd name="connsiteX2" fmla="*/ 3370520 w 4358241"/>
                <a:gd name="connsiteY2" fmla="*/ 152453 h 1325689"/>
                <a:gd name="connsiteX3" fmla="*/ 920375 w 4358241"/>
                <a:gd name="connsiteY3" fmla="*/ 0 h 1325689"/>
                <a:gd name="connsiteX4" fmla="*/ 0 w 4358241"/>
                <a:gd name="connsiteY4" fmla="*/ 811672 h 1325689"/>
                <a:gd name="connsiteX0" fmla="*/ 0 w 4353479"/>
                <a:gd name="connsiteY0" fmla="*/ 811672 h 1320927"/>
                <a:gd name="connsiteX1" fmla="*/ 4353479 w 4353479"/>
                <a:gd name="connsiteY1" fmla="*/ 1320927 h 1320927"/>
                <a:gd name="connsiteX2" fmla="*/ 3370520 w 4353479"/>
                <a:gd name="connsiteY2" fmla="*/ 152453 h 1320927"/>
                <a:gd name="connsiteX3" fmla="*/ 920375 w 4353479"/>
                <a:gd name="connsiteY3" fmla="*/ 0 h 1320927"/>
                <a:gd name="connsiteX4" fmla="*/ 0 w 4353479"/>
                <a:gd name="connsiteY4" fmla="*/ 811672 h 1320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3479" h="1320927">
                  <a:moveTo>
                    <a:pt x="0" y="811672"/>
                  </a:moveTo>
                  <a:lnTo>
                    <a:pt x="4353479" y="1320927"/>
                  </a:lnTo>
                  <a:lnTo>
                    <a:pt x="3370520" y="152453"/>
                  </a:lnTo>
                  <a:lnTo>
                    <a:pt x="920375" y="0"/>
                  </a:lnTo>
                  <a:lnTo>
                    <a:pt x="0" y="81167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Volný tvar 10"/>
            <p:cNvSpPr/>
            <p:nvPr/>
          </p:nvSpPr>
          <p:spPr>
            <a:xfrm>
              <a:off x="5667375" y="1743075"/>
              <a:ext cx="981075" cy="4819650"/>
            </a:xfrm>
            <a:custGeom>
              <a:avLst/>
              <a:gdLst>
                <a:gd name="connsiteX0" fmla="*/ 981075 w 981075"/>
                <a:gd name="connsiteY0" fmla="*/ 4819650 h 4819650"/>
                <a:gd name="connsiteX1" fmla="*/ 981075 w 981075"/>
                <a:gd name="connsiteY1" fmla="*/ 0 h 4819650"/>
                <a:gd name="connsiteX2" fmla="*/ 28575 w 981075"/>
                <a:gd name="connsiteY2" fmla="*/ 1066800 h 4819650"/>
                <a:gd name="connsiteX3" fmla="*/ 0 w 981075"/>
                <a:gd name="connsiteY3" fmla="*/ 3648075 h 4819650"/>
                <a:gd name="connsiteX4" fmla="*/ 981075 w 981075"/>
                <a:gd name="connsiteY4" fmla="*/ 4819650 h 4819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1075" h="4819650">
                  <a:moveTo>
                    <a:pt x="981075" y="4819650"/>
                  </a:moveTo>
                  <a:lnTo>
                    <a:pt x="981075" y="0"/>
                  </a:lnTo>
                  <a:lnTo>
                    <a:pt x="28575" y="1066800"/>
                  </a:lnTo>
                  <a:lnTo>
                    <a:pt x="0" y="3648075"/>
                  </a:lnTo>
                  <a:lnTo>
                    <a:pt x="981075" y="4819650"/>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Volný tvar 11"/>
            <p:cNvSpPr/>
            <p:nvPr/>
          </p:nvSpPr>
          <p:spPr>
            <a:xfrm>
              <a:off x="3219450" y="2807866"/>
              <a:ext cx="2476897" cy="2583284"/>
            </a:xfrm>
            <a:custGeom>
              <a:avLst/>
              <a:gdLst>
                <a:gd name="connsiteX0" fmla="*/ 9525 w 2457450"/>
                <a:gd name="connsiteY0" fmla="*/ 19050 h 2590800"/>
                <a:gd name="connsiteX1" fmla="*/ 2457450 w 2457450"/>
                <a:gd name="connsiteY1" fmla="*/ 0 h 2590800"/>
                <a:gd name="connsiteX2" fmla="*/ 2428875 w 2457450"/>
                <a:gd name="connsiteY2" fmla="*/ 2590800 h 2590800"/>
                <a:gd name="connsiteX3" fmla="*/ 0 w 2457450"/>
                <a:gd name="connsiteY3" fmla="*/ 2447925 h 2590800"/>
                <a:gd name="connsiteX4" fmla="*/ 9525 w 2457450"/>
                <a:gd name="connsiteY4" fmla="*/ 19050 h 2590800"/>
                <a:gd name="connsiteX0" fmla="*/ 9525 w 2457847"/>
                <a:gd name="connsiteY0" fmla="*/ 11534 h 2583284"/>
                <a:gd name="connsiteX1" fmla="*/ 2457847 w 2457847"/>
                <a:gd name="connsiteY1" fmla="*/ 0 h 2583284"/>
                <a:gd name="connsiteX2" fmla="*/ 2428875 w 2457847"/>
                <a:gd name="connsiteY2" fmla="*/ 2583284 h 2583284"/>
                <a:gd name="connsiteX3" fmla="*/ 0 w 2457847"/>
                <a:gd name="connsiteY3" fmla="*/ 2440409 h 2583284"/>
                <a:gd name="connsiteX4" fmla="*/ 9525 w 2457847"/>
                <a:gd name="connsiteY4" fmla="*/ 11534 h 2583284"/>
                <a:gd name="connsiteX0" fmla="*/ 50006 w 2457847"/>
                <a:gd name="connsiteY0" fmla="*/ 13915 h 2583284"/>
                <a:gd name="connsiteX1" fmla="*/ 2457847 w 2457847"/>
                <a:gd name="connsiteY1" fmla="*/ 0 h 2583284"/>
                <a:gd name="connsiteX2" fmla="*/ 2428875 w 2457847"/>
                <a:gd name="connsiteY2" fmla="*/ 2583284 h 2583284"/>
                <a:gd name="connsiteX3" fmla="*/ 0 w 2457847"/>
                <a:gd name="connsiteY3" fmla="*/ 2440409 h 2583284"/>
                <a:gd name="connsiteX4" fmla="*/ 50006 w 2457847"/>
                <a:gd name="connsiteY4" fmla="*/ 13915 h 2583284"/>
                <a:gd name="connsiteX0" fmla="*/ 16669 w 2457847"/>
                <a:gd name="connsiteY0" fmla="*/ 9152 h 2583284"/>
                <a:gd name="connsiteX1" fmla="*/ 2457847 w 2457847"/>
                <a:gd name="connsiteY1" fmla="*/ 0 h 2583284"/>
                <a:gd name="connsiteX2" fmla="*/ 2428875 w 2457847"/>
                <a:gd name="connsiteY2" fmla="*/ 2583284 h 2583284"/>
                <a:gd name="connsiteX3" fmla="*/ 0 w 2457847"/>
                <a:gd name="connsiteY3" fmla="*/ 2440409 h 2583284"/>
                <a:gd name="connsiteX4" fmla="*/ 16669 w 2457847"/>
                <a:gd name="connsiteY4" fmla="*/ 9152 h 2583284"/>
                <a:gd name="connsiteX0" fmla="*/ 35719 w 2476897"/>
                <a:gd name="connsiteY0" fmla="*/ 9152 h 2583284"/>
                <a:gd name="connsiteX1" fmla="*/ 2476897 w 2476897"/>
                <a:gd name="connsiteY1" fmla="*/ 0 h 2583284"/>
                <a:gd name="connsiteX2" fmla="*/ 2447925 w 2476897"/>
                <a:gd name="connsiteY2" fmla="*/ 2583284 h 2583284"/>
                <a:gd name="connsiteX3" fmla="*/ 0 w 2476897"/>
                <a:gd name="connsiteY3" fmla="*/ 2430884 h 2583284"/>
                <a:gd name="connsiteX4" fmla="*/ 35719 w 2476897"/>
                <a:gd name="connsiteY4" fmla="*/ 9152 h 258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897" h="2583284">
                  <a:moveTo>
                    <a:pt x="35719" y="9152"/>
                  </a:moveTo>
                  <a:lnTo>
                    <a:pt x="2476897" y="0"/>
                  </a:lnTo>
                  <a:lnTo>
                    <a:pt x="2447925" y="2583284"/>
                  </a:lnTo>
                  <a:lnTo>
                    <a:pt x="0" y="2430884"/>
                  </a:lnTo>
                  <a:lnTo>
                    <a:pt x="35719" y="915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Volný tvar 12"/>
            <p:cNvSpPr/>
            <p:nvPr/>
          </p:nvSpPr>
          <p:spPr>
            <a:xfrm>
              <a:off x="3924300" y="2247900"/>
              <a:ext cx="1114425" cy="314325"/>
            </a:xfrm>
            <a:custGeom>
              <a:avLst/>
              <a:gdLst>
                <a:gd name="connsiteX0" fmla="*/ 1009650 w 1114425"/>
                <a:gd name="connsiteY0" fmla="*/ 295275 h 314325"/>
                <a:gd name="connsiteX1" fmla="*/ 1114425 w 1114425"/>
                <a:gd name="connsiteY1" fmla="*/ 0 h 314325"/>
                <a:gd name="connsiteX2" fmla="*/ 0 w 1114425"/>
                <a:gd name="connsiteY2" fmla="*/ 28575 h 314325"/>
                <a:gd name="connsiteX3" fmla="*/ 76200 w 1114425"/>
                <a:gd name="connsiteY3" fmla="*/ 314325 h 314325"/>
                <a:gd name="connsiteX4" fmla="*/ 1009650 w 1114425"/>
                <a:gd name="connsiteY4" fmla="*/ 295275 h 314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4425" h="314325">
                  <a:moveTo>
                    <a:pt x="1009650" y="295275"/>
                  </a:moveTo>
                  <a:lnTo>
                    <a:pt x="1114425" y="0"/>
                  </a:lnTo>
                  <a:lnTo>
                    <a:pt x="0" y="28575"/>
                  </a:lnTo>
                  <a:lnTo>
                    <a:pt x="76200" y="314325"/>
                  </a:lnTo>
                  <a:lnTo>
                    <a:pt x="1009650" y="295275"/>
                  </a:lnTo>
                  <a:close/>
                </a:path>
              </a:pathLst>
            </a:custGeom>
            <a:solidFill>
              <a:schemeClr val="bg1"/>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Elipsa 32"/>
          <p:cNvSpPr/>
          <p:nvPr/>
        </p:nvSpPr>
        <p:spPr>
          <a:xfrm>
            <a:off x="7380312" y="712792"/>
            <a:ext cx="144016" cy="45719"/>
          </a:xfrm>
          <a:prstGeom prst="ellipse">
            <a:avLst/>
          </a:prstGeom>
          <a:solidFill>
            <a:schemeClr val="accent2">
              <a:lumMod val="20000"/>
              <a:lumOff val="80000"/>
            </a:schemeClr>
          </a:solidFill>
          <a:ln>
            <a:solidFill>
              <a:schemeClr val="accent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nvGrpSpPr>
          <p:cNvPr id="6" name="Skupina 44"/>
          <p:cNvGrpSpPr/>
          <p:nvPr/>
        </p:nvGrpSpPr>
        <p:grpSpPr>
          <a:xfrm>
            <a:off x="6693106" y="2636912"/>
            <a:ext cx="1695318" cy="1872208"/>
            <a:chOff x="6693106" y="2636912"/>
            <a:chExt cx="1695318" cy="1872208"/>
          </a:xfrm>
        </p:grpSpPr>
        <p:grpSp>
          <p:nvGrpSpPr>
            <p:cNvPr id="7" name="Skupina 13"/>
            <p:cNvGrpSpPr/>
            <p:nvPr/>
          </p:nvGrpSpPr>
          <p:grpSpPr>
            <a:xfrm>
              <a:off x="6693106" y="2636912"/>
              <a:ext cx="1695318" cy="1872208"/>
              <a:chOff x="2285833" y="1743075"/>
              <a:chExt cx="4364279" cy="4819650"/>
            </a:xfr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p:grpSpPr>
          <p:sp>
            <p:nvSpPr>
              <p:cNvPr id="15" name="Volný tvar 14"/>
              <p:cNvSpPr/>
              <p:nvPr/>
            </p:nvSpPr>
            <p:spPr>
              <a:xfrm>
                <a:off x="2285833" y="1743740"/>
                <a:ext cx="4359515" cy="1073888"/>
              </a:xfrm>
              <a:custGeom>
                <a:avLst/>
                <a:gdLst>
                  <a:gd name="connsiteX0" fmla="*/ 0 w 4338084"/>
                  <a:gd name="connsiteY0" fmla="*/ 191386 h 1073888"/>
                  <a:gd name="connsiteX1" fmla="*/ 4338084 w 4338084"/>
                  <a:gd name="connsiteY1" fmla="*/ 0 h 1073888"/>
                  <a:gd name="connsiteX2" fmla="*/ 3391786 w 4338084"/>
                  <a:gd name="connsiteY2" fmla="*/ 104199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1786 w 4338084"/>
                  <a:gd name="connsiteY2" fmla="*/ 106104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4167 w 4338084"/>
                  <a:gd name="connsiteY2" fmla="*/ 1061040 h 1073888"/>
                  <a:gd name="connsiteX3" fmla="*/ 946298 w 4338084"/>
                  <a:gd name="connsiteY3" fmla="*/ 1073888 h 1073888"/>
                  <a:gd name="connsiteX4" fmla="*/ 0 w 4338084"/>
                  <a:gd name="connsiteY4" fmla="*/ 191386 h 1073888"/>
                  <a:gd name="connsiteX0" fmla="*/ 0 w 4359515"/>
                  <a:gd name="connsiteY0" fmla="*/ 191386 h 1073888"/>
                  <a:gd name="connsiteX1" fmla="*/ 4359515 w 4359515"/>
                  <a:gd name="connsiteY1" fmla="*/ 0 h 1073888"/>
                  <a:gd name="connsiteX2" fmla="*/ 3415598 w 4359515"/>
                  <a:gd name="connsiteY2" fmla="*/ 1061040 h 1073888"/>
                  <a:gd name="connsiteX3" fmla="*/ 967729 w 4359515"/>
                  <a:gd name="connsiteY3" fmla="*/ 1073888 h 1073888"/>
                  <a:gd name="connsiteX4" fmla="*/ 0 w 4359515"/>
                  <a:gd name="connsiteY4" fmla="*/ 191386 h 107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515" h="1073888">
                    <a:moveTo>
                      <a:pt x="0" y="191386"/>
                    </a:moveTo>
                    <a:lnTo>
                      <a:pt x="4359515" y="0"/>
                    </a:lnTo>
                    <a:lnTo>
                      <a:pt x="3415598" y="1061040"/>
                    </a:lnTo>
                    <a:lnTo>
                      <a:pt x="967729" y="1073888"/>
                    </a:lnTo>
                    <a:lnTo>
                      <a:pt x="0" y="191386"/>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Volný tvar 15"/>
              <p:cNvSpPr/>
              <p:nvPr/>
            </p:nvSpPr>
            <p:spPr>
              <a:xfrm>
                <a:off x="2286000" y="1935126"/>
                <a:ext cx="968836" cy="4114800"/>
              </a:xfrm>
              <a:custGeom>
                <a:avLst/>
                <a:gdLst>
                  <a:gd name="connsiteX0" fmla="*/ 10633 w 956930"/>
                  <a:gd name="connsiteY0" fmla="*/ 4114800 h 4114800"/>
                  <a:gd name="connsiteX1" fmla="*/ 946298 w 956930"/>
                  <a:gd name="connsiteY1" fmla="*/ 3285460 h 4114800"/>
                  <a:gd name="connsiteX2" fmla="*/ 956930 w 956930"/>
                  <a:gd name="connsiteY2" fmla="*/ 893134 h 4114800"/>
                  <a:gd name="connsiteX3" fmla="*/ 0 w 956930"/>
                  <a:gd name="connsiteY3" fmla="*/ 0 h 4114800"/>
                  <a:gd name="connsiteX4" fmla="*/ 10633 w 956930"/>
                  <a:gd name="connsiteY4" fmla="*/ 4114800 h 4114800"/>
                  <a:gd name="connsiteX0" fmla="*/ 10633 w 968836"/>
                  <a:gd name="connsiteY0" fmla="*/ 4114800 h 4114800"/>
                  <a:gd name="connsiteX1" fmla="*/ 946298 w 968836"/>
                  <a:gd name="connsiteY1" fmla="*/ 3285460 h 4114800"/>
                  <a:gd name="connsiteX2" fmla="*/ 968836 w 968836"/>
                  <a:gd name="connsiteY2" fmla="*/ 883609 h 4114800"/>
                  <a:gd name="connsiteX3" fmla="*/ 0 w 968836"/>
                  <a:gd name="connsiteY3" fmla="*/ 0 h 4114800"/>
                  <a:gd name="connsiteX4" fmla="*/ 10633 w 968836"/>
                  <a:gd name="connsiteY4" fmla="*/ 4114800 h 4114800"/>
                  <a:gd name="connsiteX0" fmla="*/ 10633 w 968836"/>
                  <a:gd name="connsiteY0" fmla="*/ 4114800 h 4114800"/>
                  <a:gd name="connsiteX1" fmla="*/ 932010 w 968836"/>
                  <a:gd name="connsiteY1" fmla="*/ 3306891 h 4114800"/>
                  <a:gd name="connsiteX2" fmla="*/ 968836 w 968836"/>
                  <a:gd name="connsiteY2" fmla="*/ 883609 h 4114800"/>
                  <a:gd name="connsiteX3" fmla="*/ 0 w 968836"/>
                  <a:gd name="connsiteY3" fmla="*/ 0 h 4114800"/>
                  <a:gd name="connsiteX4" fmla="*/ 10633 w 968836"/>
                  <a:gd name="connsiteY4" fmla="*/ 4114800 h 411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836" h="4114800">
                    <a:moveTo>
                      <a:pt x="10633" y="4114800"/>
                    </a:moveTo>
                    <a:lnTo>
                      <a:pt x="932010" y="3306891"/>
                    </a:lnTo>
                    <a:lnTo>
                      <a:pt x="968836" y="883609"/>
                    </a:lnTo>
                    <a:lnTo>
                      <a:pt x="0" y="0"/>
                    </a:lnTo>
                    <a:cubicBezTo>
                      <a:pt x="3544" y="1371600"/>
                      <a:pt x="7089" y="2743200"/>
                      <a:pt x="10633" y="4114800"/>
                    </a:cubicBez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Volný tvar 16"/>
              <p:cNvSpPr/>
              <p:nvPr/>
            </p:nvSpPr>
            <p:spPr>
              <a:xfrm>
                <a:off x="2296633" y="5238254"/>
                <a:ext cx="4353479" cy="1320927"/>
              </a:xfrm>
              <a:custGeom>
                <a:avLst/>
                <a:gdLst>
                  <a:gd name="connsiteX0" fmla="*/ 0 w 4348716"/>
                  <a:gd name="connsiteY0" fmla="*/ 861238 h 1360968"/>
                  <a:gd name="connsiteX1" fmla="*/ 4348716 w 4348716"/>
                  <a:gd name="connsiteY1" fmla="*/ 1360968 h 1360968"/>
                  <a:gd name="connsiteX2" fmla="*/ 3370520 w 4348716"/>
                  <a:gd name="connsiteY2" fmla="*/ 202019 h 1360968"/>
                  <a:gd name="connsiteX3" fmla="*/ 1010093 w 4348716"/>
                  <a:gd name="connsiteY3" fmla="*/ 0 h 1360968"/>
                  <a:gd name="connsiteX4" fmla="*/ 0 w 4348716"/>
                  <a:gd name="connsiteY4" fmla="*/ 861238 h 1360968"/>
                  <a:gd name="connsiteX0" fmla="*/ 0 w 4348716"/>
                  <a:gd name="connsiteY0" fmla="*/ 820726 h 1320456"/>
                  <a:gd name="connsiteX1" fmla="*/ 4348716 w 4348716"/>
                  <a:gd name="connsiteY1" fmla="*/ 1320456 h 1320456"/>
                  <a:gd name="connsiteX2" fmla="*/ 3370520 w 4348716"/>
                  <a:gd name="connsiteY2" fmla="*/ 161507 h 1320456"/>
                  <a:gd name="connsiteX3" fmla="*/ 979223 w 4348716"/>
                  <a:gd name="connsiteY3" fmla="*/ 0 h 1320456"/>
                  <a:gd name="connsiteX4" fmla="*/ 0 w 4348716"/>
                  <a:gd name="connsiteY4" fmla="*/ 820726 h 1320456"/>
                  <a:gd name="connsiteX0" fmla="*/ 0 w 4348716"/>
                  <a:gd name="connsiteY0" fmla="*/ 807146 h 1306876"/>
                  <a:gd name="connsiteX1" fmla="*/ 4348716 w 4348716"/>
                  <a:gd name="connsiteY1" fmla="*/ 1306876 h 1306876"/>
                  <a:gd name="connsiteX2" fmla="*/ 3370520 w 4348716"/>
                  <a:gd name="connsiteY2" fmla="*/ 147927 h 1306876"/>
                  <a:gd name="connsiteX3" fmla="*/ 943009 w 4348716"/>
                  <a:gd name="connsiteY3" fmla="*/ 0 h 1306876"/>
                  <a:gd name="connsiteX4" fmla="*/ 0 w 4348716"/>
                  <a:gd name="connsiteY4" fmla="*/ 807146 h 1306876"/>
                  <a:gd name="connsiteX0" fmla="*/ 0 w 4348716"/>
                  <a:gd name="connsiteY0" fmla="*/ 703031 h 1202761"/>
                  <a:gd name="connsiteX1" fmla="*/ 4348716 w 4348716"/>
                  <a:gd name="connsiteY1" fmla="*/ 1202761 h 1202761"/>
                  <a:gd name="connsiteX2" fmla="*/ 3370520 w 4348716"/>
                  <a:gd name="connsiteY2" fmla="*/ 43812 h 1202761"/>
                  <a:gd name="connsiteX3" fmla="*/ 1164819 w 4348716"/>
                  <a:gd name="connsiteY3" fmla="*/ 0 h 1202761"/>
                  <a:gd name="connsiteX4" fmla="*/ 0 w 4348716"/>
                  <a:gd name="connsiteY4" fmla="*/ 703031 h 1202761"/>
                  <a:gd name="connsiteX0" fmla="*/ 0 w 4348716"/>
                  <a:gd name="connsiteY0" fmla="*/ 811672 h 1311402"/>
                  <a:gd name="connsiteX1" fmla="*/ 4348716 w 4348716"/>
                  <a:gd name="connsiteY1" fmla="*/ 1311402 h 1311402"/>
                  <a:gd name="connsiteX2" fmla="*/ 3370520 w 4348716"/>
                  <a:gd name="connsiteY2" fmla="*/ 152453 h 1311402"/>
                  <a:gd name="connsiteX3" fmla="*/ 920375 w 4348716"/>
                  <a:gd name="connsiteY3" fmla="*/ 0 h 1311402"/>
                  <a:gd name="connsiteX4" fmla="*/ 0 w 4348716"/>
                  <a:gd name="connsiteY4" fmla="*/ 811672 h 1311402"/>
                  <a:gd name="connsiteX0" fmla="*/ 0 w 4358241"/>
                  <a:gd name="connsiteY0" fmla="*/ 811672 h 1325689"/>
                  <a:gd name="connsiteX1" fmla="*/ 4358241 w 4358241"/>
                  <a:gd name="connsiteY1" fmla="*/ 1325689 h 1325689"/>
                  <a:gd name="connsiteX2" fmla="*/ 3370520 w 4358241"/>
                  <a:gd name="connsiteY2" fmla="*/ 152453 h 1325689"/>
                  <a:gd name="connsiteX3" fmla="*/ 920375 w 4358241"/>
                  <a:gd name="connsiteY3" fmla="*/ 0 h 1325689"/>
                  <a:gd name="connsiteX4" fmla="*/ 0 w 4358241"/>
                  <a:gd name="connsiteY4" fmla="*/ 811672 h 1325689"/>
                  <a:gd name="connsiteX0" fmla="*/ 0 w 4353479"/>
                  <a:gd name="connsiteY0" fmla="*/ 811672 h 1320927"/>
                  <a:gd name="connsiteX1" fmla="*/ 4353479 w 4353479"/>
                  <a:gd name="connsiteY1" fmla="*/ 1320927 h 1320927"/>
                  <a:gd name="connsiteX2" fmla="*/ 3370520 w 4353479"/>
                  <a:gd name="connsiteY2" fmla="*/ 152453 h 1320927"/>
                  <a:gd name="connsiteX3" fmla="*/ 920375 w 4353479"/>
                  <a:gd name="connsiteY3" fmla="*/ 0 h 1320927"/>
                  <a:gd name="connsiteX4" fmla="*/ 0 w 4353479"/>
                  <a:gd name="connsiteY4" fmla="*/ 811672 h 1320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3479" h="1320927">
                    <a:moveTo>
                      <a:pt x="0" y="811672"/>
                    </a:moveTo>
                    <a:lnTo>
                      <a:pt x="4353479" y="1320927"/>
                    </a:lnTo>
                    <a:lnTo>
                      <a:pt x="3370520" y="152453"/>
                    </a:lnTo>
                    <a:lnTo>
                      <a:pt x="920375" y="0"/>
                    </a:lnTo>
                    <a:lnTo>
                      <a:pt x="0" y="81167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Volný tvar 17"/>
              <p:cNvSpPr/>
              <p:nvPr/>
            </p:nvSpPr>
            <p:spPr>
              <a:xfrm>
                <a:off x="5667375" y="1743075"/>
                <a:ext cx="981075" cy="4819650"/>
              </a:xfrm>
              <a:custGeom>
                <a:avLst/>
                <a:gdLst>
                  <a:gd name="connsiteX0" fmla="*/ 981075 w 981075"/>
                  <a:gd name="connsiteY0" fmla="*/ 4819650 h 4819650"/>
                  <a:gd name="connsiteX1" fmla="*/ 981075 w 981075"/>
                  <a:gd name="connsiteY1" fmla="*/ 0 h 4819650"/>
                  <a:gd name="connsiteX2" fmla="*/ 28575 w 981075"/>
                  <a:gd name="connsiteY2" fmla="*/ 1066800 h 4819650"/>
                  <a:gd name="connsiteX3" fmla="*/ 0 w 981075"/>
                  <a:gd name="connsiteY3" fmla="*/ 3648075 h 4819650"/>
                  <a:gd name="connsiteX4" fmla="*/ 981075 w 981075"/>
                  <a:gd name="connsiteY4" fmla="*/ 4819650 h 4819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1075" h="4819650">
                    <a:moveTo>
                      <a:pt x="981075" y="4819650"/>
                    </a:moveTo>
                    <a:lnTo>
                      <a:pt x="981075" y="0"/>
                    </a:lnTo>
                    <a:lnTo>
                      <a:pt x="28575" y="1066800"/>
                    </a:lnTo>
                    <a:lnTo>
                      <a:pt x="0" y="3648075"/>
                    </a:lnTo>
                    <a:lnTo>
                      <a:pt x="981075" y="4819650"/>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Volný tvar 18"/>
              <p:cNvSpPr/>
              <p:nvPr/>
            </p:nvSpPr>
            <p:spPr>
              <a:xfrm>
                <a:off x="3219450" y="2807866"/>
                <a:ext cx="2476897" cy="2583284"/>
              </a:xfrm>
              <a:custGeom>
                <a:avLst/>
                <a:gdLst>
                  <a:gd name="connsiteX0" fmla="*/ 9525 w 2457450"/>
                  <a:gd name="connsiteY0" fmla="*/ 19050 h 2590800"/>
                  <a:gd name="connsiteX1" fmla="*/ 2457450 w 2457450"/>
                  <a:gd name="connsiteY1" fmla="*/ 0 h 2590800"/>
                  <a:gd name="connsiteX2" fmla="*/ 2428875 w 2457450"/>
                  <a:gd name="connsiteY2" fmla="*/ 2590800 h 2590800"/>
                  <a:gd name="connsiteX3" fmla="*/ 0 w 2457450"/>
                  <a:gd name="connsiteY3" fmla="*/ 2447925 h 2590800"/>
                  <a:gd name="connsiteX4" fmla="*/ 9525 w 2457450"/>
                  <a:gd name="connsiteY4" fmla="*/ 19050 h 2590800"/>
                  <a:gd name="connsiteX0" fmla="*/ 9525 w 2457847"/>
                  <a:gd name="connsiteY0" fmla="*/ 11534 h 2583284"/>
                  <a:gd name="connsiteX1" fmla="*/ 2457847 w 2457847"/>
                  <a:gd name="connsiteY1" fmla="*/ 0 h 2583284"/>
                  <a:gd name="connsiteX2" fmla="*/ 2428875 w 2457847"/>
                  <a:gd name="connsiteY2" fmla="*/ 2583284 h 2583284"/>
                  <a:gd name="connsiteX3" fmla="*/ 0 w 2457847"/>
                  <a:gd name="connsiteY3" fmla="*/ 2440409 h 2583284"/>
                  <a:gd name="connsiteX4" fmla="*/ 9525 w 2457847"/>
                  <a:gd name="connsiteY4" fmla="*/ 11534 h 2583284"/>
                  <a:gd name="connsiteX0" fmla="*/ 50006 w 2457847"/>
                  <a:gd name="connsiteY0" fmla="*/ 13915 h 2583284"/>
                  <a:gd name="connsiteX1" fmla="*/ 2457847 w 2457847"/>
                  <a:gd name="connsiteY1" fmla="*/ 0 h 2583284"/>
                  <a:gd name="connsiteX2" fmla="*/ 2428875 w 2457847"/>
                  <a:gd name="connsiteY2" fmla="*/ 2583284 h 2583284"/>
                  <a:gd name="connsiteX3" fmla="*/ 0 w 2457847"/>
                  <a:gd name="connsiteY3" fmla="*/ 2440409 h 2583284"/>
                  <a:gd name="connsiteX4" fmla="*/ 50006 w 2457847"/>
                  <a:gd name="connsiteY4" fmla="*/ 13915 h 2583284"/>
                  <a:gd name="connsiteX0" fmla="*/ 16669 w 2457847"/>
                  <a:gd name="connsiteY0" fmla="*/ 9152 h 2583284"/>
                  <a:gd name="connsiteX1" fmla="*/ 2457847 w 2457847"/>
                  <a:gd name="connsiteY1" fmla="*/ 0 h 2583284"/>
                  <a:gd name="connsiteX2" fmla="*/ 2428875 w 2457847"/>
                  <a:gd name="connsiteY2" fmla="*/ 2583284 h 2583284"/>
                  <a:gd name="connsiteX3" fmla="*/ 0 w 2457847"/>
                  <a:gd name="connsiteY3" fmla="*/ 2440409 h 2583284"/>
                  <a:gd name="connsiteX4" fmla="*/ 16669 w 2457847"/>
                  <a:gd name="connsiteY4" fmla="*/ 9152 h 2583284"/>
                  <a:gd name="connsiteX0" fmla="*/ 35719 w 2476897"/>
                  <a:gd name="connsiteY0" fmla="*/ 9152 h 2583284"/>
                  <a:gd name="connsiteX1" fmla="*/ 2476897 w 2476897"/>
                  <a:gd name="connsiteY1" fmla="*/ 0 h 2583284"/>
                  <a:gd name="connsiteX2" fmla="*/ 2447925 w 2476897"/>
                  <a:gd name="connsiteY2" fmla="*/ 2583284 h 2583284"/>
                  <a:gd name="connsiteX3" fmla="*/ 0 w 2476897"/>
                  <a:gd name="connsiteY3" fmla="*/ 2430884 h 2583284"/>
                  <a:gd name="connsiteX4" fmla="*/ 35719 w 2476897"/>
                  <a:gd name="connsiteY4" fmla="*/ 9152 h 258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897" h="2583284">
                    <a:moveTo>
                      <a:pt x="35719" y="9152"/>
                    </a:moveTo>
                    <a:lnTo>
                      <a:pt x="2476897" y="0"/>
                    </a:lnTo>
                    <a:lnTo>
                      <a:pt x="2447925" y="2583284"/>
                    </a:lnTo>
                    <a:lnTo>
                      <a:pt x="0" y="2430884"/>
                    </a:lnTo>
                    <a:lnTo>
                      <a:pt x="35719" y="915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Volný tvar 19"/>
              <p:cNvSpPr/>
              <p:nvPr/>
            </p:nvSpPr>
            <p:spPr>
              <a:xfrm>
                <a:off x="3924300" y="2247900"/>
                <a:ext cx="1114425" cy="314325"/>
              </a:xfrm>
              <a:custGeom>
                <a:avLst/>
                <a:gdLst>
                  <a:gd name="connsiteX0" fmla="*/ 1009650 w 1114425"/>
                  <a:gd name="connsiteY0" fmla="*/ 295275 h 314325"/>
                  <a:gd name="connsiteX1" fmla="*/ 1114425 w 1114425"/>
                  <a:gd name="connsiteY1" fmla="*/ 0 h 314325"/>
                  <a:gd name="connsiteX2" fmla="*/ 0 w 1114425"/>
                  <a:gd name="connsiteY2" fmla="*/ 28575 h 314325"/>
                  <a:gd name="connsiteX3" fmla="*/ 76200 w 1114425"/>
                  <a:gd name="connsiteY3" fmla="*/ 314325 h 314325"/>
                  <a:gd name="connsiteX4" fmla="*/ 1009650 w 1114425"/>
                  <a:gd name="connsiteY4" fmla="*/ 295275 h 314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4425" h="314325">
                    <a:moveTo>
                      <a:pt x="1009650" y="295275"/>
                    </a:moveTo>
                    <a:lnTo>
                      <a:pt x="1114425" y="0"/>
                    </a:lnTo>
                    <a:lnTo>
                      <a:pt x="0" y="28575"/>
                    </a:lnTo>
                    <a:lnTo>
                      <a:pt x="76200" y="314325"/>
                    </a:lnTo>
                    <a:lnTo>
                      <a:pt x="1009650" y="295275"/>
                    </a:lnTo>
                    <a:close/>
                  </a:path>
                </a:pathLst>
              </a:custGeom>
              <a:solidFill>
                <a:schemeClr val="bg1"/>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Elipsa 33"/>
            <p:cNvSpPr/>
            <p:nvPr/>
          </p:nvSpPr>
          <p:spPr>
            <a:xfrm>
              <a:off x="7444932" y="4175369"/>
              <a:ext cx="144016"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sp>
        <p:nvSpPr>
          <p:cNvPr id="35" name="Elipsa 34"/>
          <p:cNvSpPr/>
          <p:nvPr/>
        </p:nvSpPr>
        <p:spPr>
          <a:xfrm rot="16200000">
            <a:off x="8127385" y="3551360"/>
            <a:ext cx="144016" cy="45719"/>
          </a:xfrm>
          <a:prstGeom prst="ellipse">
            <a:avLst/>
          </a:prstGeom>
          <a:solidFill>
            <a:schemeClr val="accent2">
              <a:lumMod val="20000"/>
              <a:lumOff val="80000"/>
            </a:schemeClr>
          </a:solidFill>
          <a:ln>
            <a:solidFill>
              <a:schemeClr val="accent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36" name="Straight Arrow Connector 13"/>
          <p:cNvCxnSpPr/>
          <p:nvPr/>
        </p:nvCxnSpPr>
        <p:spPr>
          <a:xfrm flipH="1">
            <a:off x="7511845" y="3574026"/>
            <a:ext cx="693175" cy="626806"/>
          </a:xfrm>
          <a:prstGeom prst="straightConnector1">
            <a:avLst/>
          </a:prstGeom>
          <a:ln w="12700">
            <a:solidFill>
              <a:schemeClr val="accent2"/>
            </a:solidFill>
            <a:headEnd type="triangle" w="med" len="lg"/>
            <a:tailEnd type="none" w="med" len="lg"/>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grpSp>
        <p:nvGrpSpPr>
          <p:cNvPr id="14" name="Skupina 52"/>
          <p:cNvGrpSpPr/>
          <p:nvPr/>
        </p:nvGrpSpPr>
        <p:grpSpPr>
          <a:xfrm>
            <a:off x="6732240" y="4797152"/>
            <a:ext cx="1695318" cy="1872208"/>
            <a:chOff x="6732240" y="4797152"/>
            <a:chExt cx="1695318" cy="1872208"/>
          </a:xfrm>
        </p:grpSpPr>
        <p:grpSp>
          <p:nvGrpSpPr>
            <p:cNvPr id="21" name="Skupina 20"/>
            <p:cNvGrpSpPr/>
            <p:nvPr/>
          </p:nvGrpSpPr>
          <p:grpSpPr>
            <a:xfrm>
              <a:off x="6732240" y="4797152"/>
              <a:ext cx="1695318" cy="1872208"/>
              <a:chOff x="2285833" y="1743075"/>
              <a:chExt cx="4364279" cy="4819650"/>
            </a:xfr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p:grpSpPr>
          <p:sp>
            <p:nvSpPr>
              <p:cNvPr id="22" name="Volný tvar 21"/>
              <p:cNvSpPr/>
              <p:nvPr/>
            </p:nvSpPr>
            <p:spPr>
              <a:xfrm>
                <a:off x="2285833" y="1743740"/>
                <a:ext cx="4359515" cy="1073888"/>
              </a:xfrm>
              <a:custGeom>
                <a:avLst/>
                <a:gdLst>
                  <a:gd name="connsiteX0" fmla="*/ 0 w 4338084"/>
                  <a:gd name="connsiteY0" fmla="*/ 191386 h 1073888"/>
                  <a:gd name="connsiteX1" fmla="*/ 4338084 w 4338084"/>
                  <a:gd name="connsiteY1" fmla="*/ 0 h 1073888"/>
                  <a:gd name="connsiteX2" fmla="*/ 3391786 w 4338084"/>
                  <a:gd name="connsiteY2" fmla="*/ 104199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1786 w 4338084"/>
                  <a:gd name="connsiteY2" fmla="*/ 106104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4167 w 4338084"/>
                  <a:gd name="connsiteY2" fmla="*/ 1061040 h 1073888"/>
                  <a:gd name="connsiteX3" fmla="*/ 946298 w 4338084"/>
                  <a:gd name="connsiteY3" fmla="*/ 1073888 h 1073888"/>
                  <a:gd name="connsiteX4" fmla="*/ 0 w 4338084"/>
                  <a:gd name="connsiteY4" fmla="*/ 191386 h 1073888"/>
                  <a:gd name="connsiteX0" fmla="*/ 0 w 4359515"/>
                  <a:gd name="connsiteY0" fmla="*/ 191386 h 1073888"/>
                  <a:gd name="connsiteX1" fmla="*/ 4359515 w 4359515"/>
                  <a:gd name="connsiteY1" fmla="*/ 0 h 1073888"/>
                  <a:gd name="connsiteX2" fmla="*/ 3415598 w 4359515"/>
                  <a:gd name="connsiteY2" fmla="*/ 1061040 h 1073888"/>
                  <a:gd name="connsiteX3" fmla="*/ 967729 w 4359515"/>
                  <a:gd name="connsiteY3" fmla="*/ 1073888 h 1073888"/>
                  <a:gd name="connsiteX4" fmla="*/ 0 w 4359515"/>
                  <a:gd name="connsiteY4" fmla="*/ 191386 h 107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515" h="1073888">
                    <a:moveTo>
                      <a:pt x="0" y="191386"/>
                    </a:moveTo>
                    <a:lnTo>
                      <a:pt x="4359515" y="0"/>
                    </a:lnTo>
                    <a:lnTo>
                      <a:pt x="3415598" y="1061040"/>
                    </a:lnTo>
                    <a:lnTo>
                      <a:pt x="967729" y="1073888"/>
                    </a:lnTo>
                    <a:lnTo>
                      <a:pt x="0" y="191386"/>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Volný tvar 22"/>
              <p:cNvSpPr/>
              <p:nvPr/>
            </p:nvSpPr>
            <p:spPr>
              <a:xfrm>
                <a:off x="2286000" y="1935126"/>
                <a:ext cx="968836" cy="4114800"/>
              </a:xfrm>
              <a:custGeom>
                <a:avLst/>
                <a:gdLst>
                  <a:gd name="connsiteX0" fmla="*/ 10633 w 956930"/>
                  <a:gd name="connsiteY0" fmla="*/ 4114800 h 4114800"/>
                  <a:gd name="connsiteX1" fmla="*/ 946298 w 956930"/>
                  <a:gd name="connsiteY1" fmla="*/ 3285460 h 4114800"/>
                  <a:gd name="connsiteX2" fmla="*/ 956930 w 956930"/>
                  <a:gd name="connsiteY2" fmla="*/ 893134 h 4114800"/>
                  <a:gd name="connsiteX3" fmla="*/ 0 w 956930"/>
                  <a:gd name="connsiteY3" fmla="*/ 0 h 4114800"/>
                  <a:gd name="connsiteX4" fmla="*/ 10633 w 956930"/>
                  <a:gd name="connsiteY4" fmla="*/ 4114800 h 4114800"/>
                  <a:gd name="connsiteX0" fmla="*/ 10633 w 968836"/>
                  <a:gd name="connsiteY0" fmla="*/ 4114800 h 4114800"/>
                  <a:gd name="connsiteX1" fmla="*/ 946298 w 968836"/>
                  <a:gd name="connsiteY1" fmla="*/ 3285460 h 4114800"/>
                  <a:gd name="connsiteX2" fmla="*/ 968836 w 968836"/>
                  <a:gd name="connsiteY2" fmla="*/ 883609 h 4114800"/>
                  <a:gd name="connsiteX3" fmla="*/ 0 w 968836"/>
                  <a:gd name="connsiteY3" fmla="*/ 0 h 4114800"/>
                  <a:gd name="connsiteX4" fmla="*/ 10633 w 968836"/>
                  <a:gd name="connsiteY4" fmla="*/ 4114800 h 4114800"/>
                  <a:gd name="connsiteX0" fmla="*/ 10633 w 968836"/>
                  <a:gd name="connsiteY0" fmla="*/ 4114800 h 4114800"/>
                  <a:gd name="connsiteX1" fmla="*/ 932010 w 968836"/>
                  <a:gd name="connsiteY1" fmla="*/ 3306891 h 4114800"/>
                  <a:gd name="connsiteX2" fmla="*/ 968836 w 968836"/>
                  <a:gd name="connsiteY2" fmla="*/ 883609 h 4114800"/>
                  <a:gd name="connsiteX3" fmla="*/ 0 w 968836"/>
                  <a:gd name="connsiteY3" fmla="*/ 0 h 4114800"/>
                  <a:gd name="connsiteX4" fmla="*/ 10633 w 968836"/>
                  <a:gd name="connsiteY4" fmla="*/ 4114800 h 411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836" h="4114800">
                    <a:moveTo>
                      <a:pt x="10633" y="4114800"/>
                    </a:moveTo>
                    <a:lnTo>
                      <a:pt x="932010" y="3306891"/>
                    </a:lnTo>
                    <a:lnTo>
                      <a:pt x="968836" y="883609"/>
                    </a:lnTo>
                    <a:lnTo>
                      <a:pt x="0" y="0"/>
                    </a:lnTo>
                    <a:cubicBezTo>
                      <a:pt x="3544" y="1371600"/>
                      <a:pt x="7089" y="2743200"/>
                      <a:pt x="10633" y="4114800"/>
                    </a:cubicBez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Volný tvar 23"/>
              <p:cNvSpPr/>
              <p:nvPr/>
            </p:nvSpPr>
            <p:spPr>
              <a:xfrm>
                <a:off x="2296633" y="5238254"/>
                <a:ext cx="4353479" cy="1320927"/>
              </a:xfrm>
              <a:custGeom>
                <a:avLst/>
                <a:gdLst>
                  <a:gd name="connsiteX0" fmla="*/ 0 w 4348716"/>
                  <a:gd name="connsiteY0" fmla="*/ 861238 h 1360968"/>
                  <a:gd name="connsiteX1" fmla="*/ 4348716 w 4348716"/>
                  <a:gd name="connsiteY1" fmla="*/ 1360968 h 1360968"/>
                  <a:gd name="connsiteX2" fmla="*/ 3370520 w 4348716"/>
                  <a:gd name="connsiteY2" fmla="*/ 202019 h 1360968"/>
                  <a:gd name="connsiteX3" fmla="*/ 1010093 w 4348716"/>
                  <a:gd name="connsiteY3" fmla="*/ 0 h 1360968"/>
                  <a:gd name="connsiteX4" fmla="*/ 0 w 4348716"/>
                  <a:gd name="connsiteY4" fmla="*/ 861238 h 1360968"/>
                  <a:gd name="connsiteX0" fmla="*/ 0 w 4348716"/>
                  <a:gd name="connsiteY0" fmla="*/ 820726 h 1320456"/>
                  <a:gd name="connsiteX1" fmla="*/ 4348716 w 4348716"/>
                  <a:gd name="connsiteY1" fmla="*/ 1320456 h 1320456"/>
                  <a:gd name="connsiteX2" fmla="*/ 3370520 w 4348716"/>
                  <a:gd name="connsiteY2" fmla="*/ 161507 h 1320456"/>
                  <a:gd name="connsiteX3" fmla="*/ 979223 w 4348716"/>
                  <a:gd name="connsiteY3" fmla="*/ 0 h 1320456"/>
                  <a:gd name="connsiteX4" fmla="*/ 0 w 4348716"/>
                  <a:gd name="connsiteY4" fmla="*/ 820726 h 1320456"/>
                  <a:gd name="connsiteX0" fmla="*/ 0 w 4348716"/>
                  <a:gd name="connsiteY0" fmla="*/ 807146 h 1306876"/>
                  <a:gd name="connsiteX1" fmla="*/ 4348716 w 4348716"/>
                  <a:gd name="connsiteY1" fmla="*/ 1306876 h 1306876"/>
                  <a:gd name="connsiteX2" fmla="*/ 3370520 w 4348716"/>
                  <a:gd name="connsiteY2" fmla="*/ 147927 h 1306876"/>
                  <a:gd name="connsiteX3" fmla="*/ 943009 w 4348716"/>
                  <a:gd name="connsiteY3" fmla="*/ 0 h 1306876"/>
                  <a:gd name="connsiteX4" fmla="*/ 0 w 4348716"/>
                  <a:gd name="connsiteY4" fmla="*/ 807146 h 1306876"/>
                  <a:gd name="connsiteX0" fmla="*/ 0 w 4348716"/>
                  <a:gd name="connsiteY0" fmla="*/ 703031 h 1202761"/>
                  <a:gd name="connsiteX1" fmla="*/ 4348716 w 4348716"/>
                  <a:gd name="connsiteY1" fmla="*/ 1202761 h 1202761"/>
                  <a:gd name="connsiteX2" fmla="*/ 3370520 w 4348716"/>
                  <a:gd name="connsiteY2" fmla="*/ 43812 h 1202761"/>
                  <a:gd name="connsiteX3" fmla="*/ 1164819 w 4348716"/>
                  <a:gd name="connsiteY3" fmla="*/ 0 h 1202761"/>
                  <a:gd name="connsiteX4" fmla="*/ 0 w 4348716"/>
                  <a:gd name="connsiteY4" fmla="*/ 703031 h 1202761"/>
                  <a:gd name="connsiteX0" fmla="*/ 0 w 4348716"/>
                  <a:gd name="connsiteY0" fmla="*/ 811672 h 1311402"/>
                  <a:gd name="connsiteX1" fmla="*/ 4348716 w 4348716"/>
                  <a:gd name="connsiteY1" fmla="*/ 1311402 h 1311402"/>
                  <a:gd name="connsiteX2" fmla="*/ 3370520 w 4348716"/>
                  <a:gd name="connsiteY2" fmla="*/ 152453 h 1311402"/>
                  <a:gd name="connsiteX3" fmla="*/ 920375 w 4348716"/>
                  <a:gd name="connsiteY3" fmla="*/ 0 h 1311402"/>
                  <a:gd name="connsiteX4" fmla="*/ 0 w 4348716"/>
                  <a:gd name="connsiteY4" fmla="*/ 811672 h 1311402"/>
                  <a:gd name="connsiteX0" fmla="*/ 0 w 4358241"/>
                  <a:gd name="connsiteY0" fmla="*/ 811672 h 1325689"/>
                  <a:gd name="connsiteX1" fmla="*/ 4358241 w 4358241"/>
                  <a:gd name="connsiteY1" fmla="*/ 1325689 h 1325689"/>
                  <a:gd name="connsiteX2" fmla="*/ 3370520 w 4358241"/>
                  <a:gd name="connsiteY2" fmla="*/ 152453 h 1325689"/>
                  <a:gd name="connsiteX3" fmla="*/ 920375 w 4358241"/>
                  <a:gd name="connsiteY3" fmla="*/ 0 h 1325689"/>
                  <a:gd name="connsiteX4" fmla="*/ 0 w 4358241"/>
                  <a:gd name="connsiteY4" fmla="*/ 811672 h 1325689"/>
                  <a:gd name="connsiteX0" fmla="*/ 0 w 4353479"/>
                  <a:gd name="connsiteY0" fmla="*/ 811672 h 1320927"/>
                  <a:gd name="connsiteX1" fmla="*/ 4353479 w 4353479"/>
                  <a:gd name="connsiteY1" fmla="*/ 1320927 h 1320927"/>
                  <a:gd name="connsiteX2" fmla="*/ 3370520 w 4353479"/>
                  <a:gd name="connsiteY2" fmla="*/ 152453 h 1320927"/>
                  <a:gd name="connsiteX3" fmla="*/ 920375 w 4353479"/>
                  <a:gd name="connsiteY3" fmla="*/ 0 h 1320927"/>
                  <a:gd name="connsiteX4" fmla="*/ 0 w 4353479"/>
                  <a:gd name="connsiteY4" fmla="*/ 811672 h 1320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3479" h="1320927">
                    <a:moveTo>
                      <a:pt x="0" y="811672"/>
                    </a:moveTo>
                    <a:lnTo>
                      <a:pt x="4353479" y="1320927"/>
                    </a:lnTo>
                    <a:lnTo>
                      <a:pt x="3370520" y="152453"/>
                    </a:lnTo>
                    <a:lnTo>
                      <a:pt x="920375" y="0"/>
                    </a:lnTo>
                    <a:lnTo>
                      <a:pt x="0" y="81167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Volný tvar 24"/>
              <p:cNvSpPr/>
              <p:nvPr/>
            </p:nvSpPr>
            <p:spPr>
              <a:xfrm>
                <a:off x="5667375" y="1743075"/>
                <a:ext cx="981075" cy="4819650"/>
              </a:xfrm>
              <a:custGeom>
                <a:avLst/>
                <a:gdLst>
                  <a:gd name="connsiteX0" fmla="*/ 981075 w 981075"/>
                  <a:gd name="connsiteY0" fmla="*/ 4819650 h 4819650"/>
                  <a:gd name="connsiteX1" fmla="*/ 981075 w 981075"/>
                  <a:gd name="connsiteY1" fmla="*/ 0 h 4819650"/>
                  <a:gd name="connsiteX2" fmla="*/ 28575 w 981075"/>
                  <a:gd name="connsiteY2" fmla="*/ 1066800 h 4819650"/>
                  <a:gd name="connsiteX3" fmla="*/ 0 w 981075"/>
                  <a:gd name="connsiteY3" fmla="*/ 3648075 h 4819650"/>
                  <a:gd name="connsiteX4" fmla="*/ 981075 w 981075"/>
                  <a:gd name="connsiteY4" fmla="*/ 4819650 h 4819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1075" h="4819650">
                    <a:moveTo>
                      <a:pt x="981075" y="4819650"/>
                    </a:moveTo>
                    <a:lnTo>
                      <a:pt x="981075" y="0"/>
                    </a:lnTo>
                    <a:lnTo>
                      <a:pt x="28575" y="1066800"/>
                    </a:lnTo>
                    <a:lnTo>
                      <a:pt x="0" y="3648075"/>
                    </a:lnTo>
                    <a:lnTo>
                      <a:pt x="981075" y="4819650"/>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Volný tvar 25"/>
              <p:cNvSpPr/>
              <p:nvPr/>
            </p:nvSpPr>
            <p:spPr>
              <a:xfrm>
                <a:off x="3219450" y="2807866"/>
                <a:ext cx="2476897" cy="2583284"/>
              </a:xfrm>
              <a:custGeom>
                <a:avLst/>
                <a:gdLst>
                  <a:gd name="connsiteX0" fmla="*/ 9525 w 2457450"/>
                  <a:gd name="connsiteY0" fmla="*/ 19050 h 2590800"/>
                  <a:gd name="connsiteX1" fmla="*/ 2457450 w 2457450"/>
                  <a:gd name="connsiteY1" fmla="*/ 0 h 2590800"/>
                  <a:gd name="connsiteX2" fmla="*/ 2428875 w 2457450"/>
                  <a:gd name="connsiteY2" fmla="*/ 2590800 h 2590800"/>
                  <a:gd name="connsiteX3" fmla="*/ 0 w 2457450"/>
                  <a:gd name="connsiteY3" fmla="*/ 2447925 h 2590800"/>
                  <a:gd name="connsiteX4" fmla="*/ 9525 w 2457450"/>
                  <a:gd name="connsiteY4" fmla="*/ 19050 h 2590800"/>
                  <a:gd name="connsiteX0" fmla="*/ 9525 w 2457847"/>
                  <a:gd name="connsiteY0" fmla="*/ 11534 h 2583284"/>
                  <a:gd name="connsiteX1" fmla="*/ 2457847 w 2457847"/>
                  <a:gd name="connsiteY1" fmla="*/ 0 h 2583284"/>
                  <a:gd name="connsiteX2" fmla="*/ 2428875 w 2457847"/>
                  <a:gd name="connsiteY2" fmla="*/ 2583284 h 2583284"/>
                  <a:gd name="connsiteX3" fmla="*/ 0 w 2457847"/>
                  <a:gd name="connsiteY3" fmla="*/ 2440409 h 2583284"/>
                  <a:gd name="connsiteX4" fmla="*/ 9525 w 2457847"/>
                  <a:gd name="connsiteY4" fmla="*/ 11534 h 2583284"/>
                  <a:gd name="connsiteX0" fmla="*/ 50006 w 2457847"/>
                  <a:gd name="connsiteY0" fmla="*/ 13915 h 2583284"/>
                  <a:gd name="connsiteX1" fmla="*/ 2457847 w 2457847"/>
                  <a:gd name="connsiteY1" fmla="*/ 0 h 2583284"/>
                  <a:gd name="connsiteX2" fmla="*/ 2428875 w 2457847"/>
                  <a:gd name="connsiteY2" fmla="*/ 2583284 h 2583284"/>
                  <a:gd name="connsiteX3" fmla="*/ 0 w 2457847"/>
                  <a:gd name="connsiteY3" fmla="*/ 2440409 h 2583284"/>
                  <a:gd name="connsiteX4" fmla="*/ 50006 w 2457847"/>
                  <a:gd name="connsiteY4" fmla="*/ 13915 h 2583284"/>
                  <a:gd name="connsiteX0" fmla="*/ 16669 w 2457847"/>
                  <a:gd name="connsiteY0" fmla="*/ 9152 h 2583284"/>
                  <a:gd name="connsiteX1" fmla="*/ 2457847 w 2457847"/>
                  <a:gd name="connsiteY1" fmla="*/ 0 h 2583284"/>
                  <a:gd name="connsiteX2" fmla="*/ 2428875 w 2457847"/>
                  <a:gd name="connsiteY2" fmla="*/ 2583284 h 2583284"/>
                  <a:gd name="connsiteX3" fmla="*/ 0 w 2457847"/>
                  <a:gd name="connsiteY3" fmla="*/ 2440409 h 2583284"/>
                  <a:gd name="connsiteX4" fmla="*/ 16669 w 2457847"/>
                  <a:gd name="connsiteY4" fmla="*/ 9152 h 2583284"/>
                  <a:gd name="connsiteX0" fmla="*/ 35719 w 2476897"/>
                  <a:gd name="connsiteY0" fmla="*/ 9152 h 2583284"/>
                  <a:gd name="connsiteX1" fmla="*/ 2476897 w 2476897"/>
                  <a:gd name="connsiteY1" fmla="*/ 0 h 2583284"/>
                  <a:gd name="connsiteX2" fmla="*/ 2447925 w 2476897"/>
                  <a:gd name="connsiteY2" fmla="*/ 2583284 h 2583284"/>
                  <a:gd name="connsiteX3" fmla="*/ 0 w 2476897"/>
                  <a:gd name="connsiteY3" fmla="*/ 2430884 h 2583284"/>
                  <a:gd name="connsiteX4" fmla="*/ 35719 w 2476897"/>
                  <a:gd name="connsiteY4" fmla="*/ 9152 h 258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897" h="2583284">
                    <a:moveTo>
                      <a:pt x="35719" y="9152"/>
                    </a:moveTo>
                    <a:lnTo>
                      <a:pt x="2476897" y="0"/>
                    </a:lnTo>
                    <a:lnTo>
                      <a:pt x="2447925" y="2583284"/>
                    </a:lnTo>
                    <a:lnTo>
                      <a:pt x="0" y="2430884"/>
                    </a:lnTo>
                    <a:lnTo>
                      <a:pt x="35719" y="915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Volný tvar 26"/>
              <p:cNvSpPr/>
              <p:nvPr/>
            </p:nvSpPr>
            <p:spPr>
              <a:xfrm>
                <a:off x="3924300" y="2247900"/>
                <a:ext cx="1114425" cy="314325"/>
              </a:xfrm>
              <a:custGeom>
                <a:avLst/>
                <a:gdLst>
                  <a:gd name="connsiteX0" fmla="*/ 1009650 w 1114425"/>
                  <a:gd name="connsiteY0" fmla="*/ 295275 h 314325"/>
                  <a:gd name="connsiteX1" fmla="*/ 1114425 w 1114425"/>
                  <a:gd name="connsiteY1" fmla="*/ 0 h 314325"/>
                  <a:gd name="connsiteX2" fmla="*/ 0 w 1114425"/>
                  <a:gd name="connsiteY2" fmla="*/ 28575 h 314325"/>
                  <a:gd name="connsiteX3" fmla="*/ 76200 w 1114425"/>
                  <a:gd name="connsiteY3" fmla="*/ 314325 h 314325"/>
                  <a:gd name="connsiteX4" fmla="*/ 1009650 w 1114425"/>
                  <a:gd name="connsiteY4" fmla="*/ 295275 h 314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4425" h="314325">
                    <a:moveTo>
                      <a:pt x="1009650" y="295275"/>
                    </a:moveTo>
                    <a:lnTo>
                      <a:pt x="1114425" y="0"/>
                    </a:lnTo>
                    <a:lnTo>
                      <a:pt x="0" y="28575"/>
                    </a:lnTo>
                    <a:lnTo>
                      <a:pt x="76200" y="314325"/>
                    </a:lnTo>
                    <a:lnTo>
                      <a:pt x="1009650" y="295275"/>
                    </a:lnTo>
                    <a:close/>
                  </a:path>
                </a:pathLst>
              </a:custGeom>
              <a:solidFill>
                <a:schemeClr val="bg1"/>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Elipsa 45"/>
            <p:cNvSpPr/>
            <p:nvPr/>
          </p:nvSpPr>
          <p:spPr>
            <a:xfrm>
              <a:off x="7668344" y="6381328"/>
              <a:ext cx="144016"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7" name="Elipsa 46"/>
            <p:cNvSpPr/>
            <p:nvPr/>
          </p:nvSpPr>
          <p:spPr>
            <a:xfrm rot="5400000">
              <a:off x="6876256" y="5445224"/>
              <a:ext cx="144016"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cxnSp>
        <p:nvCxnSpPr>
          <p:cNvPr id="49" name="Přímá spojovací čára 48"/>
          <p:cNvCxnSpPr/>
          <p:nvPr/>
        </p:nvCxnSpPr>
        <p:spPr>
          <a:xfrm>
            <a:off x="6958052" y="5471202"/>
            <a:ext cx="784727" cy="927022"/>
          </a:xfrm>
          <a:prstGeom prst="line">
            <a:avLst/>
          </a:prstGeom>
          <a:ln w="12700">
            <a:solidFill>
              <a:schemeClr val="accent2"/>
            </a:solidFill>
            <a:prstDash val="dash"/>
            <a:headEnd type="none" w="med" len="med"/>
            <a:tailEnd type="non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43" name="Volný tvar 42"/>
          <p:cNvSpPr/>
          <p:nvPr/>
        </p:nvSpPr>
        <p:spPr>
          <a:xfrm>
            <a:off x="7217507" y="3727938"/>
            <a:ext cx="832338" cy="565158"/>
          </a:xfrm>
          <a:custGeom>
            <a:avLst/>
            <a:gdLst>
              <a:gd name="connsiteX0" fmla="*/ 570523 w 832338"/>
              <a:gd name="connsiteY0" fmla="*/ 515816 h 515816"/>
              <a:gd name="connsiteX1" fmla="*/ 476738 w 832338"/>
              <a:gd name="connsiteY1" fmla="*/ 422031 h 515816"/>
              <a:gd name="connsiteX2" fmla="*/ 734646 w 832338"/>
              <a:gd name="connsiteY2" fmla="*/ 257908 h 515816"/>
              <a:gd name="connsiteX3" fmla="*/ 832338 w 832338"/>
              <a:gd name="connsiteY3" fmla="*/ 58616 h 515816"/>
              <a:gd name="connsiteX4" fmla="*/ 804984 w 832338"/>
              <a:gd name="connsiteY4" fmla="*/ 11724 h 515816"/>
              <a:gd name="connsiteX5" fmla="*/ 719015 w 832338"/>
              <a:gd name="connsiteY5" fmla="*/ 0 h 515816"/>
              <a:gd name="connsiteX6" fmla="*/ 508000 w 832338"/>
              <a:gd name="connsiteY6" fmla="*/ 109416 h 515816"/>
              <a:gd name="connsiteX7" fmla="*/ 351692 w 832338"/>
              <a:gd name="connsiteY7" fmla="*/ 347785 h 515816"/>
              <a:gd name="connsiteX8" fmla="*/ 152400 w 832338"/>
              <a:gd name="connsiteY8" fmla="*/ 339970 h 515816"/>
              <a:gd name="connsiteX9" fmla="*/ 0 w 832338"/>
              <a:gd name="connsiteY9" fmla="*/ 484554 h 515816"/>
              <a:gd name="connsiteX10" fmla="*/ 570523 w 832338"/>
              <a:gd name="connsiteY10" fmla="*/ 515816 h 515816"/>
              <a:gd name="connsiteX0" fmla="*/ 570523 w 832338"/>
              <a:gd name="connsiteY0" fmla="*/ 515816 h 515816"/>
              <a:gd name="connsiteX1" fmla="*/ 476738 w 832338"/>
              <a:gd name="connsiteY1" fmla="*/ 422031 h 515816"/>
              <a:gd name="connsiteX2" fmla="*/ 734646 w 832338"/>
              <a:gd name="connsiteY2" fmla="*/ 257908 h 515816"/>
              <a:gd name="connsiteX3" fmla="*/ 832338 w 832338"/>
              <a:gd name="connsiteY3" fmla="*/ 58616 h 515816"/>
              <a:gd name="connsiteX4" fmla="*/ 804984 w 832338"/>
              <a:gd name="connsiteY4" fmla="*/ 11724 h 515816"/>
              <a:gd name="connsiteX5" fmla="*/ 719015 w 832338"/>
              <a:gd name="connsiteY5" fmla="*/ 0 h 515816"/>
              <a:gd name="connsiteX6" fmla="*/ 508000 w 832338"/>
              <a:gd name="connsiteY6" fmla="*/ 109416 h 515816"/>
              <a:gd name="connsiteX7" fmla="*/ 351692 w 832338"/>
              <a:gd name="connsiteY7" fmla="*/ 347785 h 515816"/>
              <a:gd name="connsiteX8" fmla="*/ 152400 w 832338"/>
              <a:gd name="connsiteY8" fmla="*/ 339970 h 515816"/>
              <a:gd name="connsiteX9" fmla="*/ 0 w 832338"/>
              <a:gd name="connsiteY9" fmla="*/ 484554 h 515816"/>
              <a:gd name="connsiteX10" fmla="*/ 218831 w 832338"/>
              <a:gd name="connsiteY10" fmla="*/ 496277 h 515816"/>
              <a:gd name="connsiteX11" fmla="*/ 570523 w 832338"/>
              <a:gd name="connsiteY11" fmla="*/ 515816 h 515816"/>
              <a:gd name="connsiteX0" fmla="*/ 570523 w 832338"/>
              <a:gd name="connsiteY0" fmla="*/ 515816 h 565158"/>
              <a:gd name="connsiteX1" fmla="*/ 476738 w 832338"/>
              <a:gd name="connsiteY1" fmla="*/ 422031 h 565158"/>
              <a:gd name="connsiteX2" fmla="*/ 734646 w 832338"/>
              <a:gd name="connsiteY2" fmla="*/ 257908 h 565158"/>
              <a:gd name="connsiteX3" fmla="*/ 832338 w 832338"/>
              <a:gd name="connsiteY3" fmla="*/ 58616 h 565158"/>
              <a:gd name="connsiteX4" fmla="*/ 804984 w 832338"/>
              <a:gd name="connsiteY4" fmla="*/ 11724 h 565158"/>
              <a:gd name="connsiteX5" fmla="*/ 719015 w 832338"/>
              <a:gd name="connsiteY5" fmla="*/ 0 h 565158"/>
              <a:gd name="connsiteX6" fmla="*/ 508000 w 832338"/>
              <a:gd name="connsiteY6" fmla="*/ 109416 h 565158"/>
              <a:gd name="connsiteX7" fmla="*/ 351692 w 832338"/>
              <a:gd name="connsiteY7" fmla="*/ 347785 h 565158"/>
              <a:gd name="connsiteX8" fmla="*/ 152400 w 832338"/>
              <a:gd name="connsiteY8" fmla="*/ 339970 h 565158"/>
              <a:gd name="connsiteX9" fmla="*/ 0 w 832338"/>
              <a:gd name="connsiteY9" fmla="*/ 484554 h 565158"/>
              <a:gd name="connsiteX10" fmla="*/ 306821 w 832338"/>
              <a:gd name="connsiteY10" fmla="*/ 565158 h 565158"/>
              <a:gd name="connsiteX11" fmla="*/ 570523 w 832338"/>
              <a:gd name="connsiteY11" fmla="*/ 515816 h 565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32338" h="565158">
                <a:moveTo>
                  <a:pt x="570523" y="515816"/>
                </a:moveTo>
                <a:lnTo>
                  <a:pt x="476738" y="422031"/>
                </a:lnTo>
                <a:lnTo>
                  <a:pt x="734646" y="257908"/>
                </a:lnTo>
                <a:lnTo>
                  <a:pt x="832338" y="58616"/>
                </a:lnTo>
                <a:lnTo>
                  <a:pt x="804984" y="11724"/>
                </a:lnTo>
                <a:lnTo>
                  <a:pt x="719015" y="0"/>
                </a:lnTo>
                <a:lnTo>
                  <a:pt x="508000" y="109416"/>
                </a:lnTo>
                <a:lnTo>
                  <a:pt x="351692" y="347785"/>
                </a:lnTo>
                <a:lnTo>
                  <a:pt x="152400" y="339970"/>
                </a:lnTo>
                <a:lnTo>
                  <a:pt x="0" y="484554"/>
                </a:lnTo>
                <a:lnTo>
                  <a:pt x="306821" y="565158"/>
                </a:lnTo>
                <a:lnTo>
                  <a:pt x="570523" y="515816"/>
                </a:lnTo>
                <a:close/>
              </a:path>
            </a:pathLst>
          </a:custGeom>
          <a:noFill/>
          <a:ln>
            <a:solidFill>
              <a:schemeClr val="bg2">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0" name="TextovéPole 49"/>
          <p:cNvSpPr txBox="1"/>
          <p:nvPr/>
        </p:nvSpPr>
        <p:spPr>
          <a:xfrm>
            <a:off x="6659226" y="3288892"/>
            <a:ext cx="1297150" cy="646331"/>
          </a:xfrm>
          <a:prstGeom prst="rect">
            <a:avLst/>
          </a:prstGeom>
          <a:noFill/>
        </p:spPr>
        <p:txBody>
          <a:bodyPr wrap="none" rtlCol="0">
            <a:spAutoFit/>
          </a:bodyPr>
          <a:lstStyle/>
          <a:p>
            <a:r>
              <a:rPr lang="en-US" dirty="0" smtClean="0">
                <a:effectLst>
                  <a:outerShdw blurRad="38100" dist="38100" dir="2700000" algn="tl">
                    <a:srgbClr val="000000">
                      <a:alpha val="43137"/>
                    </a:srgbClr>
                  </a:outerShdw>
                </a:effectLst>
                <a:latin typeface="+mn-lt"/>
              </a:rPr>
              <a:t>BRDF lobe</a:t>
            </a:r>
          </a:p>
          <a:p>
            <a:r>
              <a:rPr lang="en-US" dirty="0" smtClean="0">
                <a:effectLst>
                  <a:outerShdw blurRad="38100" dist="38100" dir="2700000" algn="tl">
                    <a:srgbClr val="000000">
                      <a:alpha val="43137"/>
                    </a:srgbClr>
                  </a:outerShdw>
                </a:effectLst>
                <a:latin typeface="+mn-lt"/>
              </a:rPr>
              <a:t>sampling</a:t>
            </a:r>
            <a:endParaRPr lang="cs-CZ" dirty="0" smtClean="0">
              <a:effectLst>
                <a:outerShdw blurRad="38100" dist="38100" dir="2700000" algn="tl">
                  <a:srgbClr val="000000">
                    <a:alpha val="43137"/>
                  </a:srgbClr>
                </a:outerShdw>
              </a:effectLst>
              <a:latin typeface="+mn-lt"/>
            </a:endParaRPr>
          </a:p>
        </p:txBody>
      </p:sp>
      <p:sp>
        <p:nvSpPr>
          <p:cNvPr id="51" name="TextovéPole 50"/>
          <p:cNvSpPr txBox="1"/>
          <p:nvPr/>
        </p:nvSpPr>
        <p:spPr>
          <a:xfrm>
            <a:off x="7308304" y="766445"/>
            <a:ext cx="1122423" cy="646331"/>
          </a:xfrm>
          <a:prstGeom prst="rect">
            <a:avLst/>
          </a:prstGeom>
          <a:noFill/>
        </p:spPr>
        <p:txBody>
          <a:bodyPr wrap="none" rtlCol="0">
            <a:spAutoFit/>
          </a:bodyPr>
          <a:lstStyle/>
          <a:p>
            <a:r>
              <a:rPr lang="en-US" dirty="0" smtClean="0">
                <a:effectLst>
                  <a:outerShdw blurRad="38100" dist="38100" dir="2700000" algn="tl">
                    <a:srgbClr val="000000">
                      <a:alpha val="43137"/>
                    </a:srgbClr>
                  </a:outerShdw>
                </a:effectLst>
                <a:latin typeface="+mn-lt"/>
              </a:rPr>
              <a:t>emission</a:t>
            </a:r>
          </a:p>
          <a:p>
            <a:r>
              <a:rPr lang="en-US" dirty="0" smtClean="0">
                <a:effectLst>
                  <a:outerShdw blurRad="38100" dist="38100" dir="2700000" algn="tl">
                    <a:srgbClr val="000000">
                      <a:alpha val="43137"/>
                    </a:srgbClr>
                  </a:outerShdw>
                </a:effectLst>
                <a:latin typeface="+mn-lt"/>
              </a:rPr>
              <a:t>sampling</a:t>
            </a:r>
            <a:endParaRPr lang="cs-CZ" dirty="0" smtClean="0">
              <a:effectLst>
                <a:outerShdw blurRad="38100" dist="38100" dir="2700000" algn="tl">
                  <a:srgbClr val="000000">
                    <a:alpha val="43137"/>
                  </a:srgbClr>
                </a:outerShdw>
              </a:effectLst>
              <a:latin typeface="+mn-lt"/>
            </a:endParaRPr>
          </a:p>
        </p:txBody>
      </p:sp>
      <p:sp>
        <p:nvSpPr>
          <p:cNvPr id="52" name="TextovéPole 51"/>
          <p:cNvSpPr txBox="1"/>
          <p:nvPr/>
        </p:nvSpPr>
        <p:spPr>
          <a:xfrm>
            <a:off x="7308304" y="5373216"/>
            <a:ext cx="1481496" cy="646331"/>
          </a:xfrm>
          <a:prstGeom prst="rect">
            <a:avLst/>
          </a:prstGeom>
          <a:noFill/>
        </p:spPr>
        <p:txBody>
          <a:bodyPr wrap="none" rtlCol="0">
            <a:spAutoFit/>
          </a:bodyPr>
          <a:lstStyle/>
          <a:p>
            <a:r>
              <a:rPr lang="en-US" dirty="0" smtClean="0">
                <a:effectLst>
                  <a:outerShdw blurRad="38100" dist="38100" dir="2700000" algn="tl">
                    <a:srgbClr val="000000">
                      <a:alpha val="43137"/>
                    </a:srgbClr>
                  </a:outerShdw>
                </a:effectLst>
                <a:latin typeface="+mn-lt"/>
              </a:rPr>
              <a:t>high </a:t>
            </a:r>
            <a:r>
              <a:rPr lang="en-US" dirty="0" err="1" smtClean="0">
                <a:effectLst>
                  <a:outerShdw blurRad="38100" dist="38100" dir="2700000" algn="tl">
                    <a:srgbClr val="000000">
                      <a:alpha val="43137"/>
                    </a:srgbClr>
                  </a:outerShdw>
                </a:effectLst>
                <a:latin typeface="+mn-lt"/>
              </a:rPr>
              <a:t>thruput</a:t>
            </a:r>
            <a:endParaRPr lang="en-US" dirty="0" smtClean="0">
              <a:effectLst>
                <a:outerShdw blurRad="38100" dist="38100" dir="2700000" algn="tl">
                  <a:srgbClr val="000000">
                    <a:alpha val="43137"/>
                  </a:srgbClr>
                </a:outerShdw>
              </a:effectLst>
              <a:latin typeface="+mn-lt"/>
            </a:endParaRPr>
          </a:p>
          <a:p>
            <a:r>
              <a:rPr lang="en-US" dirty="0" smtClean="0">
                <a:effectLst>
                  <a:outerShdw blurRad="38100" dist="38100" dir="2700000" algn="tl">
                    <a:srgbClr val="000000">
                      <a:alpha val="43137"/>
                    </a:srgbClr>
                  </a:outerShdw>
                </a:effectLst>
                <a:latin typeface="+mn-lt"/>
              </a:rPr>
              <a:t>connections</a:t>
            </a:r>
            <a:endParaRPr lang="cs-CZ" dirty="0" smtClean="0">
              <a:effectLst>
                <a:outerShdw blurRad="38100" dist="38100" dir="2700000" algn="tl">
                  <a:srgbClr val="000000">
                    <a:alpha val="43137"/>
                  </a:srgbClr>
                </a:outerShdw>
              </a:effectLst>
              <a:latin typeface="+mn-lt"/>
            </a:endParaRPr>
          </a:p>
        </p:txBody>
      </p:sp>
      <p:sp>
        <p:nvSpPr>
          <p:cNvPr id="48" name="Zástupný symbol pro zápatí 47"/>
          <p:cNvSpPr>
            <a:spLocks noGrp="1"/>
          </p:cNvSpPr>
          <p:nvPr>
            <p:ph type="ftr" sz="quarter" idx="11"/>
          </p:nvPr>
        </p:nvSpPr>
        <p:spPr/>
        <p:txBody>
          <a:bodyPr/>
          <a:lstStyle/>
          <a:p>
            <a:pPr>
              <a:defRPr/>
            </a:pPr>
            <a:r>
              <a:rPr lang="en-US" altLang="en-US" smtClean="0"/>
              <a:t>Course: Recent Advances in Light Transport Simulation</a:t>
            </a:r>
            <a:br>
              <a:rPr lang="en-US" altLang="en-US" smtClean="0"/>
            </a:br>
            <a:r>
              <a:rPr lang="en-US" altLang="en-US" i="1" smtClean="0"/>
              <a:t>Jaroslav Křivánek</a:t>
            </a:r>
            <a:r>
              <a:rPr lang="en-US" altLang="en-US" b="1" smtClean="0"/>
              <a:t> </a:t>
            </a:r>
            <a:r>
              <a:rPr lang="en-US" altLang="en-US" smtClean="0"/>
              <a:t>- Path Integral Formulation of Light Transport</a:t>
            </a:r>
            <a:endParaRPr lang="en-US" alt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fade">
                                      <p:cBhvr>
                                        <p:cTn id="13" dur="500"/>
                                        <p:tgtEl>
                                          <p:spTgt spid="30"/>
                                        </p:tgtEl>
                                      </p:cBhvr>
                                    </p:animEffect>
                                  </p:childTnLst>
                                </p:cTn>
                              </p:par>
                            </p:childTnLst>
                          </p:cTn>
                        </p:par>
                        <p:par>
                          <p:cTn id="14" fill="hold">
                            <p:stCondLst>
                              <p:cond delay="500"/>
                            </p:stCondLst>
                            <p:childTnLst>
                              <p:par>
                                <p:cTn id="15" presetID="10" presetClass="entr" presetSubtype="0" fill="hold" grpId="0" nodeType="after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fade">
                                      <p:cBhvr>
                                        <p:cTn id="17" dur="500"/>
                                        <p:tgtEl>
                                          <p:spTgt spid="33"/>
                                        </p:tgtEl>
                                      </p:cBhvr>
                                    </p:animEffect>
                                  </p:childTnLst>
                                </p:cTn>
                              </p:par>
                            </p:childTnLst>
                          </p:cTn>
                        </p:par>
                        <p:par>
                          <p:cTn id="18" fill="hold">
                            <p:stCondLst>
                              <p:cond delay="1000"/>
                            </p:stCondLst>
                            <p:childTnLst>
                              <p:par>
                                <p:cTn id="19" presetID="10" presetClass="entr" presetSubtype="0" fill="hold" grpId="1" nodeType="afterEffect">
                                  <p:stCondLst>
                                    <p:cond delay="0"/>
                                  </p:stCondLst>
                                  <p:childTnLst>
                                    <p:set>
                                      <p:cBhvr>
                                        <p:cTn id="20" dur="1" fill="hold">
                                          <p:stCondLst>
                                            <p:cond delay="0"/>
                                          </p:stCondLst>
                                        </p:cTn>
                                        <p:tgtEl>
                                          <p:spTgt spid="51"/>
                                        </p:tgtEl>
                                        <p:attrNameLst>
                                          <p:attrName>style.visibility</p:attrName>
                                        </p:attrNameLst>
                                      </p:cBhvr>
                                      <p:to>
                                        <p:strVal val="visible"/>
                                      </p:to>
                                    </p:set>
                                    <p:animEffect transition="in" filter="fade">
                                      <p:cBhvr>
                                        <p:cTn id="21" dur="500"/>
                                        <p:tgtEl>
                                          <p:spTgt spid="51"/>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500"/>
                                        <p:tgtEl>
                                          <p:spTgt spid="6"/>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fade">
                                      <p:cBhvr>
                                        <p:cTn id="32" dur="500"/>
                                        <p:tgtEl>
                                          <p:spTgt spid="31"/>
                                        </p:tgtEl>
                                      </p:cBhvr>
                                    </p:animEffect>
                                  </p:childTnLst>
                                </p:cTn>
                              </p:par>
                            </p:childTnLst>
                          </p:cTn>
                        </p:par>
                        <p:par>
                          <p:cTn id="33" fill="hold">
                            <p:stCondLst>
                              <p:cond delay="500"/>
                            </p:stCondLst>
                            <p:childTnLst>
                              <p:par>
                                <p:cTn id="34" presetID="22" presetClass="entr" presetSubtype="4" fill="hold" nodeType="afterEffect">
                                  <p:stCondLst>
                                    <p:cond delay="0"/>
                                  </p:stCondLst>
                                  <p:childTnLst>
                                    <p:set>
                                      <p:cBhvr>
                                        <p:cTn id="35" dur="1" fill="hold">
                                          <p:stCondLst>
                                            <p:cond delay="0"/>
                                          </p:stCondLst>
                                        </p:cTn>
                                        <p:tgtEl>
                                          <p:spTgt spid="36"/>
                                        </p:tgtEl>
                                        <p:attrNameLst>
                                          <p:attrName>style.visibility</p:attrName>
                                        </p:attrNameLst>
                                      </p:cBhvr>
                                      <p:to>
                                        <p:strVal val="visible"/>
                                      </p:to>
                                    </p:set>
                                    <p:animEffect transition="in" filter="wipe(down)">
                                      <p:cBhvr>
                                        <p:cTn id="36" dur="500"/>
                                        <p:tgtEl>
                                          <p:spTgt spid="36"/>
                                        </p:tgtEl>
                                      </p:cBhvr>
                                    </p:animEffect>
                                  </p:childTnLst>
                                </p:cTn>
                              </p:par>
                            </p:childTnLst>
                          </p:cTn>
                        </p:par>
                        <p:par>
                          <p:cTn id="37" fill="hold">
                            <p:stCondLst>
                              <p:cond delay="1000"/>
                            </p:stCondLst>
                            <p:childTnLst>
                              <p:par>
                                <p:cTn id="38" presetID="10" presetClass="entr" presetSubtype="0" fill="hold" grpId="0" nodeType="afterEffect">
                                  <p:stCondLst>
                                    <p:cond delay="0"/>
                                  </p:stCondLst>
                                  <p:childTnLst>
                                    <p:set>
                                      <p:cBhvr>
                                        <p:cTn id="39" dur="1" fill="hold">
                                          <p:stCondLst>
                                            <p:cond delay="0"/>
                                          </p:stCondLst>
                                        </p:cTn>
                                        <p:tgtEl>
                                          <p:spTgt spid="35"/>
                                        </p:tgtEl>
                                        <p:attrNameLst>
                                          <p:attrName>style.visibility</p:attrName>
                                        </p:attrNameLst>
                                      </p:cBhvr>
                                      <p:to>
                                        <p:strVal val="visible"/>
                                      </p:to>
                                    </p:set>
                                    <p:animEffect transition="in" filter="fade">
                                      <p:cBhvr>
                                        <p:cTn id="40" dur="500"/>
                                        <p:tgtEl>
                                          <p:spTgt spid="35"/>
                                        </p:tgtEl>
                                      </p:cBhvr>
                                    </p:animEffect>
                                  </p:childTnLst>
                                </p:cTn>
                              </p:par>
                            </p:childTnLst>
                          </p:cTn>
                        </p:par>
                        <p:par>
                          <p:cTn id="41" fill="hold">
                            <p:stCondLst>
                              <p:cond delay="1500"/>
                            </p:stCondLst>
                            <p:childTnLst>
                              <p:par>
                                <p:cTn id="42" presetID="10" presetClass="entr" presetSubtype="0" fill="hold" grpId="0" nodeType="afterEffect">
                                  <p:stCondLst>
                                    <p:cond delay="0"/>
                                  </p:stCondLst>
                                  <p:childTnLst>
                                    <p:set>
                                      <p:cBhvr>
                                        <p:cTn id="43" dur="1" fill="hold">
                                          <p:stCondLst>
                                            <p:cond delay="0"/>
                                          </p:stCondLst>
                                        </p:cTn>
                                        <p:tgtEl>
                                          <p:spTgt spid="50"/>
                                        </p:tgtEl>
                                        <p:attrNameLst>
                                          <p:attrName>style.visibility</p:attrName>
                                        </p:attrNameLst>
                                      </p:cBhvr>
                                      <p:to>
                                        <p:strVal val="visible"/>
                                      </p:to>
                                    </p:set>
                                    <p:animEffect transition="in" filter="fade">
                                      <p:cBhvr>
                                        <p:cTn id="44" dur="500"/>
                                        <p:tgtEl>
                                          <p:spTgt spid="50"/>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43"/>
                                        </p:tgtEl>
                                        <p:attrNameLst>
                                          <p:attrName>style.visibility</p:attrName>
                                        </p:attrNameLst>
                                      </p:cBhvr>
                                      <p:to>
                                        <p:strVal val="visible"/>
                                      </p:to>
                                    </p:set>
                                    <p:animEffect transition="in" filter="fade">
                                      <p:cBhvr>
                                        <p:cTn id="47" dur="500"/>
                                        <p:tgtEl>
                                          <p:spTgt spid="43"/>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500"/>
                                        <p:tgtEl>
                                          <p:spTgt spid="3">
                                            <p:txEl>
                                              <p:pRg st="7" end="7"/>
                                            </p:txEl>
                                          </p:spTgt>
                                        </p:tgtEl>
                                      </p:cBhvr>
                                    </p:animEffect>
                                  </p:childTnLst>
                                </p:cTn>
                              </p:par>
                              <p:par>
                                <p:cTn id="53" presetID="10" presetClass="entr" presetSubtype="0" fill="hold" nodeType="with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500"/>
                                        <p:tgtEl>
                                          <p:spTgt spid="14"/>
                                        </p:tgtEl>
                                      </p:cBhvr>
                                    </p:animEffect>
                                  </p:childTnLst>
                                </p:cTn>
                              </p:par>
                              <p:par>
                                <p:cTn id="56" presetID="10" presetClass="entr" presetSubtype="0" fill="hold" nodeType="withEffect">
                                  <p:stCondLst>
                                    <p:cond delay="0"/>
                                  </p:stCondLst>
                                  <p:childTnLst>
                                    <p:set>
                                      <p:cBhvr>
                                        <p:cTn id="57" dur="1" fill="hold">
                                          <p:stCondLst>
                                            <p:cond delay="0"/>
                                          </p:stCondLst>
                                        </p:cTn>
                                        <p:tgtEl>
                                          <p:spTgt spid="32"/>
                                        </p:tgtEl>
                                        <p:attrNameLst>
                                          <p:attrName>style.visibility</p:attrName>
                                        </p:attrNameLst>
                                      </p:cBhvr>
                                      <p:to>
                                        <p:strVal val="visible"/>
                                      </p:to>
                                    </p:set>
                                    <p:animEffect transition="in" filter="fade">
                                      <p:cBhvr>
                                        <p:cTn id="58" dur="500"/>
                                        <p:tgtEl>
                                          <p:spTgt spid="32"/>
                                        </p:tgtEl>
                                      </p:cBhvr>
                                    </p:animEffect>
                                  </p:childTnLst>
                                </p:cTn>
                              </p:par>
                            </p:childTnLst>
                          </p:cTn>
                        </p:par>
                        <p:par>
                          <p:cTn id="59" fill="hold">
                            <p:stCondLst>
                              <p:cond delay="500"/>
                            </p:stCondLst>
                            <p:childTnLst>
                              <p:par>
                                <p:cTn id="60" presetID="22" presetClass="entr" presetSubtype="4" fill="hold" nodeType="afterEffect">
                                  <p:stCondLst>
                                    <p:cond delay="0"/>
                                  </p:stCondLst>
                                  <p:childTnLst>
                                    <p:set>
                                      <p:cBhvr>
                                        <p:cTn id="61" dur="1" fill="hold">
                                          <p:stCondLst>
                                            <p:cond delay="0"/>
                                          </p:stCondLst>
                                        </p:cTn>
                                        <p:tgtEl>
                                          <p:spTgt spid="49"/>
                                        </p:tgtEl>
                                        <p:attrNameLst>
                                          <p:attrName>style.visibility</p:attrName>
                                        </p:attrNameLst>
                                      </p:cBhvr>
                                      <p:to>
                                        <p:strVal val="visible"/>
                                      </p:to>
                                    </p:set>
                                    <p:animEffect transition="in" filter="wipe(down)">
                                      <p:cBhvr>
                                        <p:cTn id="62" dur="500"/>
                                        <p:tgtEl>
                                          <p:spTgt spid="49"/>
                                        </p:tgtEl>
                                      </p:cBhvr>
                                    </p:animEffect>
                                  </p:childTnLst>
                                </p:cTn>
                              </p:par>
                            </p:childTnLst>
                          </p:cTn>
                        </p:par>
                        <p:par>
                          <p:cTn id="63" fill="hold">
                            <p:stCondLst>
                              <p:cond delay="1000"/>
                            </p:stCondLst>
                            <p:childTnLst>
                              <p:par>
                                <p:cTn id="64" presetID="10" presetClass="entr" presetSubtype="0" fill="hold" grpId="0" nodeType="afterEffect">
                                  <p:stCondLst>
                                    <p:cond delay="0"/>
                                  </p:stCondLst>
                                  <p:childTnLst>
                                    <p:set>
                                      <p:cBhvr>
                                        <p:cTn id="65" dur="1" fill="hold">
                                          <p:stCondLst>
                                            <p:cond delay="0"/>
                                          </p:stCondLst>
                                        </p:cTn>
                                        <p:tgtEl>
                                          <p:spTgt spid="52"/>
                                        </p:tgtEl>
                                        <p:attrNameLst>
                                          <p:attrName>style.visibility</p:attrName>
                                        </p:attrNameLst>
                                      </p:cBhvr>
                                      <p:to>
                                        <p:strVal val="visible"/>
                                      </p:to>
                                    </p:set>
                                    <p:animEffect transition="in" filter="fade">
                                      <p:cBhvr>
                                        <p:cTn id="66"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0" grpId="0" animBg="1"/>
      <p:bldP spid="33" grpId="0" animBg="1"/>
      <p:bldP spid="35" grpId="0" animBg="1"/>
      <p:bldP spid="43" grpId="0" animBg="1"/>
      <p:bldP spid="50" grpId="0"/>
      <p:bldP spid="51" grpId="1"/>
      <p:bldP spid="5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 name="Skupina 44"/>
          <p:cNvGrpSpPr/>
          <p:nvPr/>
        </p:nvGrpSpPr>
        <p:grpSpPr>
          <a:xfrm>
            <a:off x="72194" y="2394129"/>
            <a:ext cx="8874508" cy="2403024"/>
            <a:chOff x="72194" y="2394129"/>
            <a:chExt cx="8874508" cy="2403024"/>
          </a:xfrm>
        </p:grpSpPr>
        <p:sp>
          <p:nvSpPr>
            <p:cNvPr id="31" name="Volný tvar 30"/>
            <p:cNvSpPr/>
            <p:nvPr/>
          </p:nvSpPr>
          <p:spPr>
            <a:xfrm>
              <a:off x="72194" y="2394129"/>
              <a:ext cx="8874508" cy="2403024"/>
            </a:xfrm>
            <a:custGeom>
              <a:avLst/>
              <a:gdLst>
                <a:gd name="connsiteX0" fmla="*/ 81887 w 8625385"/>
                <a:gd name="connsiteY0" fmla="*/ 1692322 h 2101755"/>
                <a:gd name="connsiteX1" fmla="*/ 3138985 w 8625385"/>
                <a:gd name="connsiteY1" fmla="*/ 1787856 h 2101755"/>
                <a:gd name="connsiteX2" fmla="*/ 6482687 w 8625385"/>
                <a:gd name="connsiteY2" fmla="*/ 1828800 h 2101755"/>
                <a:gd name="connsiteX3" fmla="*/ 8393374 w 8625385"/>
                <a:gd name="connsiteY3" fmla="*/ 2101755 h 2101755"/>
                <a:gd name="connsiteX4" fmla="*/ 8625385 w 8625385"/>
                <a:gd name="connsiteY4" fmla="*/ 641444 h 2101755"/>
                <a:gd name="connsiteX5" fmla="*/ 8284191 w 8625385"/>
                <a:gd name="connsiteY5" fmla="*/ 0 h 2101755"/>
                <a:gd name="connsiteX6" fmla="*/ 6346209 w 8625385"/>
                <a:gd name="connsiteY6" fmla="*/ 81886 h 2101755"/>
                <a:gd name="connsiteX7" fmla="*/ 5336275 w 8625385"/>
                <a:gd name="connsiteY7" fmla="*/ 1050877 h 2101755"/>
                <a:gd name="connsiteX8" fmla="*/ 1446663 w 8625385"/>
                <a:gd name="connsiteY8" fmla="*/ 1119116 h 2101755"/>
                <a:gd name="connsiteX9" fmla="*/ 0 w 8625385"/>
                <a:gd name="connsiteY9" fmla="*/ 1132764 h 2101755"/>
                <a:gd name="connsiteX10" fmla="*/ 81887 w 8625385"/>
                <a:gd name="connsiteY10" fmla="*/ 1692322 h 2101755"/>
                <a:gd name="connsiteX0" fmla="*/ 81887 w 8625385"/>
                <a:gd name="connsiteY0" fmla="*/ 1785582 h 2195015"/>
                <a:gd name="connsiteX1" fmla="*/ 3138985 w 8625385"/>
                <a:gd name="connsiteY1" fmla="*/ 1881116 h 2195015"/>
                <a:gd name="connsiteX2" fmla="*/ 6482687 w 8625385"/>
                <a:gd name="connsiteY2" fmla="*/ 1922060 h 2195015"/>
                <a:gd name="connsiteX3" fmla="*/ 8393374 w 8625385"/>
                <a:gd name="connsiteY3" fmla="*/ 2195015 h 2195015"/>
                <a:gd name="connsiteX4" fmla="*/ 8625385 w 8625385"/>
                <a:gd name="connsiteY4" fmla="*/ 734704 h 2195015"/>
                <a:gd name="connsiteX5" fmla="*/ 8284191 w 8625385"/>
                <a:gd name="connsiteY5" fmla="*/ 93260 h 2195015"/>
                <a:gd name="connsiteX6" fmla="*/ 6346209 w 8625385"/>
                <a:gd name="connsiteY6" fmla="*/ 175146 h 2195015"/>
                <a:gd name="connsiteX7" fmla="*/ 5336275 w 8625385"/>
                <a:gd name="connsiteY7" fmla="*/ 1144137 h 2195015"/>
                <a:gd name="connsiteX8" fmla="*/ 1446663 w 8625385"/>
                <a:gd name="connsiteY8" fmla="*/ 1212376 h 2195015"/>
                <a:gd name="connsiteX9" fmla="*/ 0 w 8625385"/>
                <a:gd name="connsiteY9" fmla="*/ 1226024 h 2195015"/>
                <a:gd name="connsiteX10" fmla="*/ 81887 w 8625385"/>
                <a:gd name="connsiteY10" fmla="*/ 1785582 h 2195015"/>
                <a:gd name="connsiteX0" fmla="*/ 81887 w 8625385"/>
                <a:gd name="connsiteY0" fmla="*/ 1785582 h 2195015"/>
                <a:gd name="connsiteX1" fmla="*/ 3138985 w 8625385"/>
                <a:gd name="connsiteY1" fmla="*/ 1881116 h 2195015"/>
                <a:gd name="connsiteX2" fmla="*/ 6482687 w 8625385"/>
                <a:gd name="connsiteY2" fmla="*/ 1922060 h 2195015"/>
                <a:gd name="connsiteX3" fmla="*/ 8393374 w 8625385"/>
                <a:gd name="connsiteY3" fmla="*/ 2195015 h 2195015"/>
                <a:gd name="connsiteX4" fmla="*/ 8625385 w 8625385"/>
                <a:gd name="connsiteY4" fmla="*/ 734704 h 2195015"/>
                <a:gd name="connsiteX5" fmla="*/ 8284191 w 8625385"/>
                <a:gd name="connsiteY5" fmla="*/ 93260 h 2195015"/>
                <a:gd name="connsiteX6" fmla="*/ 6346209 w 8625385"/>
                <a:gd name="connsiteY6" fmla="*/ 175146 h 2195015"/>
                <a:gd name="connsiteX7" fmla="*/ 5336275 w 8625385"/>
                <a:gd name="connsiteY7" fmla="*/ 1144137 h 2195015"/>
                <a:gd name="connsiteX8" fmla="*/ 1446663 w 8625385"/>
                <a:gd name="connsiteY8" fmla="*/ 1212376 h 2195015"/>
                <a:gd name="connsiteX9" fmla="*/ 0 w 8625385"/>
                <a:gd name="connsiteY9" fmla="*/ 1226024 h 2195015"/>
                <a:gd name="connsiteX10" fmla="*/ 81887 w 8625385"/>
                <a:gd name="connsiteY10" fmla="*/ 1785582 h 2195015"/>
                <a:gd name="connsiteX0" fmla="*/ 81887 w 8625385"/>
                <a:gd name="connsiteY0" fmla="*/ 1785582 h 2195015"/>
                <a:gd name="connsiteX1" fmla="*/ 3138985 w 8625385"/>
                <a:gd name="connsiteY1" fmla="*/ 1881116 h 2195015"/>
                <a:gd name="connsiteX2" fmla="*/ 6482687 w 8625385"/>
                <a:gd name="connsiteY2" fmla="*/ 1922060 h 2195015"/>
                <a:gd name="connsiteX3" fmla="*/ 8393374 w 8625385"/>
                <a:gd name="connsiteY3" fmla="*/ 2195015 h 2195015"/>
                <a:gd name="connsiteX4" fmla="*/ 8625385 w 8625385"/>
                <a:gd name="connsiteY4" fmla="*/ 734704 h 2195015"/>
                <a:gd name="connsiteX5" fmla="*/ 8284191 w 8625385"/>
                <a:gd name="connsiteY5" fmla="*/ 93260 h 2195015"/>
                <a:gd name="connsiteX6" fmla="*/ 6346209 w 8625385"/>
                <a:gd name="connsiteY6" fmla="*/ 175146 h 2195015"/>
                <a:gd name="connsiteX7" fmla="*/ 5336275 w 8625385"/>
                <a:gd name="connsiteY7" fmla="*/ 1144137 h 2195015"/>
                <a:gd name="connsiteX8" fmla="*/ 1446663 w 8625385"/>
                <a:gd name="connsiteY8" fmla="*/ 1212376 h 2195015"/>
                <a:gd name="connsiteX9" fmla="*/ 0 w 8625385"/>
                <a:gd name="connsiteY9" fmla="*/ 1226024 h 2195015"/>
                <a:gd name="connsiteX10" fmla="*/ 81887 w 8625385"/>
                <a:gd name="connsiteY10" fmla="*/ 1785582 h 2195015"/>
                <a:gd name="connsiteX0" fmla="*/ 523164 w 9066662"/>
                <a:gd name="connsiteY0" fmla="*/ 1785582 h 2195015"/>
                <a:gd name="connsiteX1" fmla="*/ 3580262 w 9066662"/>
                <a:gd name="connsiteY1" fmla="*/ 1881116 h 2195015"/>
                <a:gd name="connsiteX2" fmla="*/ 6923964 w 9066662"/>
                <a:gd name="connsiteY2" fmla="*/ 1922060 h 2195015"/>
                <a:gd name="connsiteX3" fmla="*/ 8834651 w 9066662"/>
                <a:gd name="connsiteY3" fmla="*/ 2195015 h 2195015"/>
                <a:gd name="connsiteX4" fmla="*/ 9066662 w 9066662"/>
                <a:gd name="connsiteY4" fmla="*/ 734704 h 2195015"/>
                <a:gd name="connsiteX5" fmla="*/ 8725468 w 9066662"/>
                <a:gd name="connsiteY5" fmla="*/ 93260 h 2195015"/>
                <a:gd name="connsiteX6" fmla="*/ 6787486 w 9066662"/>
                <a:gd name="connsiteY6" fmla="*/ 175146 h 2195015"/>
                <a:gd name="connsiteX7" fmla="*/ 5777552 w 9066662"/>
                <a:gd name="connsiteY7" fmla="*/ 1144137 h 2195015"/>
                <a:gd name="connsiteX8" fmla="*/ 1887940 w 9066662"/>
                <a:gd name="connsiteY8" fmla="*/ 1212376 h 2195015"/>
                <a:gd name="connsiteX9" fmla="*/ 441277 w 9066662"/>
                <a:gd name="connsiteY9" fmla="*/ 1226024 h 2195015"/>
                <a:gd name="connsiteX10" fmla="*/ 523164 w 9066662"/>
                <a:gd name="connsiteY10" fmla="*/ 1785582 h 2195015"/>
                <a:gd name="connsiteX0" fmla="*/ 523164 w 9066662"/>
                <a:gd name="connsiteY0" fmla="*/ 1785582 h 2195015"/>
                <a:gd name="connsiteX1" fmla="*/ 3580262 w 9066662"/>
                <a:gd name="connsiteY1" fmla="*/ 1881116 h 2195015"/>
                <a:gd name="connsiteX2" fmla="*/ 6923964 w 9066662"/>
                <a:gd name="connsiteY2" fmla="*/ 1922060 h 2195015"/>
                <a:gd name="connsiteX3" fmla="*/ 8834651 w 9066662"/>
                <a:gd name="connsiteY3" fmla="*/ 2195015 h 2195015"/>
                <a:gd name="connsiteX4" fmla="*/ 9066662 w 9066662"/>
                <a:gd name="connsiteY4" fmla="*/ 734704 h 2195015"/>
                <a:gd name="connsiteX5" fmla="*/ 8725468 w 9066662"/>
                <a:gd name="connsiteY5" fmla="*/ 93260 h 2195015"/>
                <a:gd name="connsiteX6" fmla="*/ 6787486 w 9066662"/>
                <a:gd name="connsiteY6" fmla="*/ 175146 h 2195015"/>
                <a:gd name="connsiteX7" fmla="*/ 5777552 w 9066662"/>
                <a:gd name="connsiteY7" fmla="*/ 1144137 h 2195015"/>
                <a:gd name="connsiteX8" fmla="*/ 1887940 w 9066662"/>
                <a:gd name="connsiteY8" fmla="*/ 1212376 h 2195015"/>
                <a:gd name="connsiteX9" fmla="*/ 441277 w 9066662"/>
                <a:gd name="connsiteY9" fmla="*/ 1226024 h 2195015"/>
                <a:gd name="connsiteX10" fmla="*/ 523164 w 9066662"/>
                <a:gd name="connsiteY10" fmla="*/ 1785582 h 2195015"/>
                <a:gd name="connsiteX0" fmla="*/ 523164 w 9066662"/>
                <a:gd name="connsiteY0" fmla="*/ 1785582 h 2195015"/>
                <a:gd name="connsiteX1" fmla="*/ 3580262 w 9066662"/>
                <a:gd name="connsiteY1" fmla="*/ 1881116 h 2195015"/>
                <a:gd name="connsiteX2" fmla="*/ 6923964 w 9066662"/>
                <a:gd name="connsiteY2" fmla="*/ 1922060 h 2195015"/>
                <a:gd name="connsiteX3" fmla="*/ 8834651 w 9066662"/>
                <a:gd name="connsiteY3" fmla="*/ 2195015 h 2195015"/>
                <a:gd name="connsiteX4" fmla="*/ 9066662 w 9066662"/>
                <a:gd name="connsiteY4" fmla="*/ 734704 h 2195015"/>
                <a:gd name="connsiteX5" fmla="*/ 8725468 w 9066662"/>
                <a:gd name="connsiteY5" fmla="*/ 93260 h 2195015"/>
                <a:gd name="connsiteX6" fmla="*/ 6787486 w 9066662"/>
                <a:gd name="connsiteY6" fmla="*/ 175146 h 2195015"/>
                <a:gd name="connsiteX7" fmla="*/ 5777552 w 9066662"/>
                <a:gd name="connsiteY7" fmla="*/ 1144137 h 2195015"/>
                <a:gd name="connsiteX8" fmla="*/ 1887940 w 9066662"/>
                <a:gd name="connsiteY8" fmla="*/ 1212376 h 2195015"/>
                <a:gd name="connsiteX9" fmla="*/ 441277 w 9066662"/>
                <a:gd name="connsiteY9" fmla="*/ 1226024 h 2195015"/>
                <a:gd name="connsiteX10" fmla="*/ 523164 w 9066662"/>
                <a:gd name="connsiteY10" fmla="*/ 1785582 h 2195015"/>
                <a:gd name="connsiteX0" fmla="*/ 523164 w 9066662"/>
                <a:gd name="connsiteY0" fmla="*/ 1785582 h 2392908"/>
                <a:gd name="connsiteX1" fmla="*/ 3580262 w 9066662"/>
                <a:gd name="connsiteY1" fmla="*/ 1881116 h 2392908"/>
                <a:gd name="connsiteX2" fmla="*/ 6923964 w 9066662"/>
                <a:gd name="connsiteY2" fmla="*/ 1922060 h 2392908"/>
                <a:gd name="connsiteX3" fmla="*/ 8834651 w 9066662"/>
                <a:gd name="connsiteY3" fmla="*/ 2195015 h 2392908"/>
                <a:gd name="connsiteX4" fmla="*/ 9066662 w 9066662"/>
                <a:gd name="connsiteY4" fmla="*/ 734704 h 2392908"/>
                <a:gd name="connsiteX5" fmla="*/ 8725468 w 9066662"/>
                <a:gd name="connsiteY5" fmla="*/ 93260 h 2392908"/>
                <a:gd name="connsiteX6" fmla="*/ 6787486 w 9066662"/>
                <a:gd name="connsiteY6" fmla="*/ 175146 h 2392908"/>
                <a:gd name="connsiteX7" fmla="*/ 5777552 w 9066662"/>
                <a:gd name="connsiteY7" fmla="*/ 1144137 h 2392908"/>
                <a:gd name="connsiteX8" fmla="*/ 1887940 w 9066662"/>
                <a:gd name="connsiteY8" fmla="*/ 1212376 h 2392908"/>
                <a:gd name="connsiteX9" fmla="*/ 441277 w 9066662"/>
                <a:gd name="connsiteY9" fmla="*/ 1226024 h 2392908"/>
                <a:gd name="connsiteX10" fmla="*/ 523164 w 9066662"/>
                <a:gd name="connsiteY10" fmla="*/ 1785582 h 2392908"/>
                <a:gd name="connsiteX0" fmla="*/ 523164 w 9191767"/>
                <a:gd name="connsiteY0" fmla="*/ 1785582 h 2392908"/>
                <a:gd name="connsiteX1" fmla="*/ 3580262 w 9191767"/>
                <a:gd name="connsiteY1" fmla="*/ 1881116 h 2392908"/>
                <a:gd name="connsiteX2" fmla="*/ 6923964 w 9191767"/>
                <a:gd name="connsiteY2" fmla="*/ 1922060 h 2392908"/>
                <a:gd name="connsiteX3" fmla="*/ 8834651 w 9191767"/>
                <a:gd name="connsiteY3" fmla="*/ 2195015 h 2392908"/>
                <a:gd name="connsiteX4" fmla="*/ 9066662 w 9191767"/>
                <a:gd name="connsiteY4" fmla="*/ 734704 h 2392908"/>
                <a:gd name="connsiteX5" fmla="*/ 8725468 w 9191767"/>
                <a:gd name="connsiteY5" fmla="*/ 93260 h 2392908"/>
                <a:gd name="connsiteX6" fmla="*/ 6787486 w 9191767"/>
                <a:gd name="connsiteY6" fmla="*/ 175146 h 2392908"/>
                <a:gd name="connsiteX7" fmla="*/ 5777552 w 9191767"/>
                <a:gd name="connsiteY7" fmla="*/ 1144137 h 2392908"/>
                <a:gd name="connsiteX8" fmla="*/ 1887940 w 9191767"/>
                <a:gd name="connsiteY8" fmla="*/ 1212376 h 2392908"/>
                <a:gd name="connsiteX9" fmla="*/ 441277 w 9191767"/>
                <a:gd name="connsiteY9" fmla="*/ 1226024 h 2392908"/>
                <a:gd name="connsiteX10" fmla="*/ 523164 w 9191767"/>
                <a:gd name="connsiteY10" fmla="*/ 1785582 h 2392908"/>
                <a:gd name="connsiteX0" fmla="*/ 523164 w 9191767"/>
                <a:gd name="connsiteY0" fmla="*/ 1785582 h 2392908"/>
                <a:gd name="connsiteX1" fmla="*/ 3580262 w 9191767"/>
                <a:gd name="connsiteY1" fmla="*/ 1881116 h 2392908"/>
                <a:gd name="connsiteX2" fmla="*/ 6923964 w 9191767"/>
                <a:gd name="connsiteY2" fmla="*/ 1922060 h 2392908"/>
                <a:gd name="connsiteX3" fmla="*/ 8834651 w 9191767"/>
                <a:gd name="connsiteY3" fmla="*/ 2195015 h 2392908"/>
                <a:gd name="connsiteX4" fmla="*/ 9066662 w 9191767"/>
                <a:gd name="connsiteY4" fmla="*/ 734704 h 2392908"/>
                <a:gd name="connsiteX5" fmla="*/ 8725468 w 9191767"/>
                <a:gd name="connsiteY5" fmla="*/ 93260 h 2392908"/>
                <a:gd name="connsiteX6" fmla="*/ 6787486 w 9191767"/>
                <a:gd name="connsiteY6" fmla="*/ 175146 h 2392908"/>
                <a:gd name="connsiteX7" fmla="*/ 5777552 w 9191767"/>
                <a:gd name="connsiteY7" fmla="*/ 1144137 h 2392908"/>
                <a:gd name="connsiteX8" fmla="*/ 1887940 w 9191767"/>
                <a:gd name="connsiteY8" fmla="*/ 1212376 h 2392908"/>
                <a:gd name="connsiteX9" fmla="*/ 441277 w 9191767"/>
                <a:gd name="connsiteY9" fmla="*/ 1226024 h 2392908"/>
                <a:gd name="connsiteX10" fmla="*/ 523164 w 9191767"/>
                <a:gd name="connsiteY10" fmla="*/ 1785582 h 2392908"/>
                <a:gd name="connsiteX0" fmla="*/ 523164 w 9191767"/>
                <a:gd name="connsiteY0" fmla="*/ 1785582 h 2392908"/>
                <a:gd name="connsiteX1" fmla="*/ 3580262 w 9191767"/>
                <a:gd name="connsiteY1" fmla="*/ 1881116 h 2392908"/>
                <a:gd name="connsiteX2" fmla="*/ 6923964 w 9191767"/>
                <a:gd name="connsiteY2" fmla="*/ 1922060 h 2392908"/>
                <a:gd name="connsiteX3" fmla="*/ 8834651 w 9191767"/>
                <a:gd name="connsiteY3" fmla="*/ 2195015 h 2392908"/>
                <a:gd name="connsiteX4" fmla="*/ 9066662 w 9191767"/>
                <a:gd name="connsiteY4" fmla="*/ 734704 h 2392908"/>
                <a:gd name="connsiteX5" fmla="*/ 8725468 w 9191767"/>
                <a:gd name="connsiteY5" fmla="*/ 93260 h 2392908"/>
                <a:gd name="connsiteX6" fmla="*/ 6787486 w 9191767"/>
                <a:gd name="connsiteY6" fmla="*/ 175146 h 2392908"/>
                <a:gd name="connsiteX7" fmla="*/ 5777552 w 9191767"/>
                <a:gd name="connsiteY7" fmla="*/ 1144137 h 2392908"/>
                <a:gd name="connsiteX8" fmla="*/ 1887940 w 9191767"/>
                <a:gd name="connsiteY8" fmla="*/ 1212376 h 2392908"/>
                <a:gd name="connsiteX9" fmla="*/ 441277 w 9191767"/>
                <a:gd name="connsiteY9" fmla="*/ 1226024 h 2392908"/>
                <a:gd name="connsiteX10" fmla="*/ 523164 w 9191767"/>
                <a:gd name="connsiteY10" fmla="*/ 1785582 h 2392908"/>
                <a:gd name="connsiteX0" fmla="*/ 455357 w 9123960"/>
                <a:gd name="connsiteY0" fmla="*/ 1785582 h 2392908"/>
                <a:gd name="connsiteX1" fmla="*/ 3512455 w 9123960"/>
                <a:gd name="connsiteY1" fmla="*/ 1881116 h 2392908"/>
                <a:gd name="connsiteX2" fmla="*/ 6856157 w 9123960"/>
                <a:gd name="connsiteY2" fmla="*/ 1922060 h 2392908"/>
                <a:gd name="connsiteX3" fmla="*/ 8766844 w 9123960"/>
                <a:gd name="connsiteY3" fmla="*/ 2195015 h 2392908"/>
                <a:gd name="connsiteX4" fmla="*/ 8998855 w 9123960"/>
                <a:gd name="connsiteY4" fmla="*/ 734704 h 2392908"/>
                <a:gd name="connsiteX5" fmla="*/ 8657661 w 9123960"/>
                <a:gd name="connsiteY5" fmla="*/ 93260 h 2392908"/>
                <a:gd name="connsiteX6" fmla="*/ 6719679 w 9123960"/>
                <a:gd name="connsiteY6" fmla="*/ 175146 h 2392908"/>
                <a:gd name="connsiteX7" fmla="*/ 5709745 w 9123960"/>
                <a:gd name="connsiteY7" fmla="*/ 1144137 h 2392908"/>
                <a:gd name="connsiteX8" fmla="*/ 1820133 w 9123960"/>
                <a:gd name="connsiteY8" fmla="*/ 1212376 h 2392908"/>
                <a:gd name="connsiteX9" fmla="*/ 780314 w 9123960"/>
                <a:gd name="connsiteY9" fmla="*/ 1271807 h 2392908"/>
                <a:gd name="connsiteX10" fmla="*/ 455357 w 9123960"/>
                <a:gd name="connsiteY10" fmla="*/ 1785582 h 2392908"/>
                <a:gd name="connsiteX0" fmla="*/ 455357 w 8871012"/>
                <a:gd name="connsiteY0" fmla="*/ 1775863 h 2392908"/>
                <a:gd name="connsiteX1" fmla="*/ 3259507 w 8871012"/>
                <a:gd name="connsiteY1" fmla="*/ 1881116 h 2392908"/>
                <a:gd name="connsiteX2" fmla="*/ 6603209 w 8871012"/>
                <a:gd name="connsiteY2" fmla="*/ 1922060 h 2392908"/>
                <a:gd name="connsiteX3" fmla="*/ 8513896 w 8871012"/>
                <a:gd name="connsiteY3" fmla="*/ 2195015 h 2392908"/>
                <a:gd name="connsiteX4" fmla="*/ 8745907 w 8871012"/>
                <a:gd name="connsiteY4" fmla="*/ 734704 h 2392908"/>
                <a:gd name="connsiteX5" fmla="*/ 8404713 w 8871012"/>
                <a:gd name="connsiteY5" fmla="*/ 93260 h 2392908"/>
                <a:gd name="connsiteX6" fmla="*/ 6466731 w 8871012"/>
                <a:gd name="connsiteY6" fmla="*/ 175146 h 2392908"/>
                <a:gd name="connsiteX7" fmla="*/ 5456797 w 8871012"/>
                <a:gd name="connsiteY7" fmla="*/ 1144137 h 2392908"/>
                <a:gd name="connsiteX8" fmla="*/ 1567185 w 8871012"/>
                <a:gd name="connsiteY8" fmla="*/ 1212376 h 2392908"/>
                <a:gd name="connsiteX9" fmla="*/ 527366 w 8871012"/>
                <a:gd name="connsiteY9" fmla="*/ 1271807 h 2392908"/>
                <a:gd name="connsiteX10" fmla="*/ 455357 w 8871012"/>
                <a:gd name="connsiteY10" fmla="*/ 1775863 h 2392908"/>
                <a:gd name="connsiteX0" fmla="*/ 455357 w 8875541"/>
                <a:gd name="connsiteY0" fmla="*/ 1775863 h 2404546"/>
                <a:gd name="connsiteX1" fmla="*/ 3259507 w 8875541"/>
                <a:gd name="connsiteY1" fmla="*/ 1881116 h 2404546"/>
                <a:gd name="connsiteX2" fmla="*/ 6576037 w 8875541"/>
                <a:gd name="connsiteY2" fmla="*/ 1991887 h 2404546"/>
                <a:gd name="connsiteX3" fmla="*/ 8513896 w 8875541"/>
                <a:gd name="connsiteY3" fmla="*/ 2195015 h 2404546"/>
                <a:gd name="connsiteX4" fmla="*/ 8745907 w 8875541"/>
                <a:gd name="connsiteY4" fmla="*/ 734704 h 2404546"/>
                <a:gd name="connsiteX5" fmla="*/ 8404713 w 8875541"/>
                <a:gd name="connsiteY5" fmla="*/ 93260 h 2404546"/>
                <a:gd name="connsiteX6" fmla="*/ 6466731 w 8875541"/>
                <a:gd name="connsiteY6" fmla="*/ 175146 h 2404546"/>
                <a:gd name="connsiteX7" fmla="*/ 5456797 w 8875541"/>
                <a:gd name="connsiteY7" fmla="*/ 1144137 h 2404546"/>
                <a:gd name="connsiteX8" fmla="*/ 1567185 w 8875541"/>
                <a:gd name="connsiteY8" fmla="*/ 1212376 h 2404546"/>
                <a:gd name="connsiteX9" fmla="*/ 527366 w 8875541"/>
                <a:gd name="connsiteY9" fmla="*/ 1271807 h 2404546"/>
                <a:gd name="connsiteX10" fmla="*/ 455357 w 8875541"/>
                <a:gd name="connsiteY10" fmla="*/ 1775863 h 2404546"/>
                <a:gd name="connsiteX0" fmla="*/ 455357 w 8809890"/>
                <a:gd name="connsiteY0" fmla="*/ 1775863 h 2201418"/>
                <a:gd name="connsiteX1" fmla="*/ 3259507 w 8809890"/>
                <a:gd name="connsiteY1" fmla="*/ 1881116 h 2201418"/>
                <a:gd name="connsiteX2" fmla="*/ 6576037 w 8809890"/>
                <a:gd name="connsiteY2" fmla="*/ 1991887 h 2201418"/>
                <a:gd name="connsiteX3" fmla="*/ 8448245 w 8809890"/>
                <a:gd name="connsiteY3" fmla="*/ 1991887 h 2201418"/>
                <a:gd name="connsiteX4" fmla="*/ 8745907 w 8809890"/>
                <a:gd name="connsiteY4" fmla="*/ 734704 h 2201418"/>
                <a:gd name="connsiteX5" fmla="*/ 8404713 w 8809890"/>
                <a:gd name="connsiteY5" fmla="*/ 93260 h 2201418"/>
                <a:gd name="connsiteX6" fmla="*/ 6466731 w 8809890"/>
                <a:gd name="connsiteY6" fmla="*/ 175146 h 2201418"/>
                <a:gd name="connsiteX7" fmla="*/ 5456797 w 8809890"/>
                <a:gd name="connsiteY7" fmla="*/ 1144137 h 2201418"/>
                <a:gd name="connsiteX8" fmla="*/ 1567185 w 8809890"/>
                <a:gd name="connsiteY8" fmla="*/ 1212376 h 2201418"/>
                <a:gd name="connsiteX9" fmla="*/ 527366 w 8809890"/>
                <a:gd name="connsiteY9" fmla="*/ 1271807 h 2201418"/>
                <a:gd name="connsiteX10" fmla="*/ 455357 w 8809890"/>
                <a:gd name="connsiteY10" fmla="*/ 1775863 h 2201418"/>
                <a:gd name="connsiteX0" fmla="*/ 455357 w 8881898"/>
                <a:gd name="connsiteY0" fmla="*/ 1775863 h 2273426"/>
                <a:gd name="connsiteX1" fmla="*/ 3259507 w 8881898"/>
                <a:gd name="connsiteY1" fmla="*/ 1881116 h 2273426"/>
                <a:gd name="connsiteX2" fmla="*/ 6576037 w 8881898"/>
                <a:gd name="connsiteY2" fmla="*/ 1991887 h 2273426"/>
                <a:gd name="connsiteX3" fmla="*/ 8520253 w 8881898"/>
                <a:gd name="connsiteY3" fmla="*/ 2063895 h 2273426"/>
                <a:gd name="connsiteX4" fmla="*/ 8745907 w 8881898"/>
                <a:gd name="connsiteY4" fmla="*/ 734704 h 2273426"/>
                <a:gd name="connsiteX5" fmla="*/ 8404713 w 8881898"/>
                <a:gd name="connsiteY5" fmla="*/ 93260 h 2273426"/>
                <a:gd name="connsiteX6" fmla="*/ 6466731 w 8881898"/>
                <a:gd name="connsiteY6" fmla="*/ 175146 h 2273426"/>
                <a:gd name="connsiteX7" fmla="*/ 5456797 w 8881898"/>
                <a:gd name="connsiteY7" fmla="*/ 1144137 h 2273426"/>
                <a:gd name="connsiteX8" fmla="*/ 1567185 w 8881898"/>
                <a:gd name="connsiteY8" fmla="*/ 1212376 h 2273426"/>
                <a:gd name="connsiteX9" fmla="*/ 527366 w 8881898"/>
                <a:gd name="connsiteY9" fmla="*/ 1271807 h 2273426"/>
                <a:gd name="connsiteX10" fmla="*/ 455357 w 8881898"/>
                <a:gd name="connsiteY10" fmla="*/ 1775863 h 2273426"/>
                <a:gd name="connsiteX0" fmla="*/ 455357 w 8825032"/>
                <a:gd name="connsiteY0" fmla="*/ 1997395 h 2601865"/>
                <a:gd name="connsiteX1" fmla="*/ 3259507 w 8825032"/>
                <a:gd name="connsiteY1" fmla="*/ 2102648 h 2601865"/>
                <a:gd name="connsiteX2" fmla="*/ 6576037 w 8825032"/>
                <a:gd name="connsiteY2" fmla="*/ 2213419 h 2601865"/>
                <a:gd name="connsiteX3" fmla="*/ 8520253 w 8825032"/>
                <a:gd name="connsiteY3" fmla="*/ 2285427 h 2601865"/>
                <a:gd name="connsiteX4" fmla="*/ 8404713 w 8825032"/>
                <a:gd name="connsiteY4" fmla="*/ 314792 h 2601865"/>
                <a:gd name="connsiteX5" fmla="*/ 6466731 w 8825032"/>
                <a:gd name="connsiteY5" fmla="*/ 396678 h 2601865"/>
                <a:gd name="connsiteX6" fmla="*/ 5456797 w 8825032"/>
                <a:gd name="connsiteY6" fmla="*/ 1365669 h 2601865"/>
                <a:gd name="connsiteX7" fmla="*/ 1567185 w 8825032"/>
                <a:gd name="connsiteY7" fmla="*/ 1433908 h 2601865"/>
                <a:gd name="connsiteX8" fmla="*/ 527366 w 8825032"/>
                <a:gd name="connsiteY8" fmla="*/ 1493339 h 2601865"/>
                <a:gd name="connsiteX9" fmla="*/ 455357 w 8825032"/>
                <a:gd name="connsiteY9" fmla="*/ 1997395 h 2601865"/>
                <a:gd name="connsiteX0" fmla="*/ 455357 w 8862507"/>
                <a:gd name="connsiteY0" fmla="*/ 1826960 h 2403024"/>
                <a:gd name="connsiteX1" fmla="*/ 3259507 w 8862507"/>
                <a:gd name="connsiteY1" fmla="*/ 1932213 h 2403024"/>
                <a:gd name="connsiteX2" fmla="*/ 6576037 w 8862507"/>
                <a:gd name="connsiteY2" fmla="*/ 2042984 h 2403024"/>
                <a:gd name="connsiteX3" fmla="*/ 8520253 w 8862507"/>
                <a:gd name="connsiteY3" fmla="*/ 2114992 h 2403024"/>
                <a:gd name="connsiteX4" fmla="*/ 8520253 w 8862507"/>
                <a:gd name="connsiteY4" fmla="*/ 314792 h 2403024"/>
                <a:gd name="connsiteX5" fmla="*/ 6466731 w 8862507"/>
                <a:gd name="connsiteY5" fmla="*/ 226243 h 2403024"/>
                <a:gd name="connsiteX6" fmla="*/ 5456797 w 8862507"/>
                <a:gd name="connsiteY6" fmla="*/ 1195234 h 2403024"/>
                <a:gd name="connsiteX7" fmla="*/ 1567185 w 8862507"/>
                <a:gd name="connsiteY7" fmla="*/ 1263473 h 2403024"/>
                <a:gd name="connsiteX8" fmla="*/ 527366 w 8862507"/>
                <a:gd name="connsiteY8" fmla="*/ 1322904 h 2403024"/>
                <a:gd name="connsiteX9" fmla="*/ 455357 w 8862507"/>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68798 w 8874508"/>
                <a:gd name="connsiteY6" fmla="*/ 1195234 h 2403024"/>
                <a:gd name="connsiteX7" fmla="*/ 1579186 w 8874508"/>
                <a:gd name="connsiteY7" fmla="*/ 1263473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68798 w 8874508"/>
                <a:gd name="connsiteY6" fmla="*/ 1195234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1178887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962863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962863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962863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962863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962863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962863 h 2403024"/>
                <a:gd name="connsiteX7" fmla="*/ 1619486 w 8874508"/>
                <a:gd name="connsiteY7" fmla="*/ 1178887 h 2403024"/>
                <a:gd name="connsiteX8" fmla="*/ 467358 w 8874508"/>
                <a:gd name="connsiteY8" fmla="*/ 1250895 h 2403024"/>
                <a:gd name="connsiteX9" fmla="*/ 467358 w 8874508"/>
                <a:gd name="connsiteY9" fmla="*/ 1826960 h 2403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74508" h="2403024">
                  <a:moveTo>
                    <a:pt x="467358" y="1826960"/>
                  </a:moveTo>
                  <a:cubicBezTo>
                    <a:pt x="934716" y="1940513"/>
                    <a:pt x="2204708" y="1909467"/>
                    <a:pt x="3271508" y="1932213"/>
                  </a:cubicBezTo>
                  <a:lnTo>
                    <a:pt x="6588038" y="2042984"/>
                  </a:lnTo>
                  <a:cubicBezTo>
                    <a:pt x="7463769" y="2095300"/>
                    <a:pt x="8208218" y="2403024"/>
                    <a:pt x="8532254" y="2114992"/>
                  </a:cubicBezTo>
                  <a:cubicBezTo>
                    <a:pt x="8856290" y="1826960"/>
                    <a:pt x="8874508" y="629584"/>
                    <a:pt x="8532254" y="314792"/>
                  </a:cubicBezTo>
                  <a:cubicBezTo>
                    <a:pt x="8190000" y="0"/>
                    <a:pt x="6994789" y="118231"/>
                    <a:pt x="6478732" y="226243"/>
                  </a:cubicBezTo>
                  <a:cubicBezTo>
                    <a:pt x="5962675" y="334255"/>
                    <a:pt x="6151942" y="635360"/>
                    <a:pt x="5435910" y="962863"/>
                  </a:cubicBezTo>
                  <a:cubicBezTo>
                    <a:pt x="4686736" y="1305525"/>
                    <a:pt x="2447578" y="1130882"/>
                    <a:pt x="1619486" y="1178887"/>
                  </a:cubicBezTo>
                  <a:cubicBezTo>
                    <a:pt x="791394" y="1226892"/>
                    <a:pt x="659379" y="1142883"/>
                    <a:pt x="467358" y="1250895"/>
                  </a:cubicBezTo>
                  <a:cubicBezTo>
                    <a:pt x="275337" y="1358907"/>
                    <a:pt x="0" y="1713407"/>
                    <a:pt x="467358" y="1826960"/>
                  </a:cubicBezTo>
                  <a:close/>
                </a:path>
              </a:pathLst>
            </a:cu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nvGrpSpPr>
            <p:cNvPr id="44" name="Skupina 43"/>
            <p:cNvGrpSpPr/>
            <p:nvPr/>
          </p:nvGrpSpPr>
          <p:grpSpPr>
            <a:xfrm>
              <a:off x="6693106" y="2636912"/>
              <a:ext cx="1695318" cy="1872208"/>
              <a:chOff x="6693106" y="2636912"/>
              <a:chExt cx="1695318" cy="1872208"/>
            </a:xfrm>
          </p:grpSpPr>
          <p:sp>
            <p:nvSpPr>
              <p:cNvPr id="15" name="Volný tvar 14"/>
              <p:cNvSpPr/>
              <p:nvPr/>
            </p:nvSpPr>
            <p:spPr>
              <a:xfrm>
                <a:off x="6693106" y="2637170"/>
                <a:ext cx="1693467" cy="417155"/>
              </a:xfrm>
              <a:custGeom>
                <a:avLst/>
                <a:gdLst>
                  <a:gd name="connsiteX0" fmla="*/ 0 w 4338084"/>
                  <a:gd name="connsiteY0" fmla="*/ 191386 h 1073888"/>
                  <a:gd name="connsiteX1" fmla="*/ 4338084 w 4338084"/>
                  <a:gd name="connsiteY1" fmla="*/ 0 h 1073888"/>
                  <a:gd name="connsiteX2" fmla="*/ 3391786 w 4338084"/>
                  <a:gd name="connsiteY2" fmla="*/ 104199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1786 w 4338084"/>
                  <a:gd name="connsiteY2" fmla="*/ 106104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4167 w 4338084"/>
                  <a:gd name="connsiteY2" fmla="*/ 1061040 h 1073888"/>
                  <a:gd name="connsiteX3" fmla="*/ 946298 w 4338084"/>
                  <a:gd name="connsiteY3" fmla="*/ 1073888 h 1073888"/>
                  <a:gd name="connsiteX4" fmla="*/ 0 w 4338084"/>
                  <a:gd name="connsiteY4" fmla="*/ 191386 h 1073888"/>
                  <a:gd name="connsiteX0" fmla="*/ 0 w 4359515"/>
                  <a:gd name="connsiteY0" fmla="*/ 191386 h 1073888"/>
                  <a:gd name="connsiteX1" fmla="*/ 4359515 w 4359515"/>
                  <a:gd name="connsiteY1" fmla="*/ 0 h 1073888"/>
                  <a:gd name="connsiteX2" fmla="*/ 3415598 w 4359515"/>
                  <a:gd name="connsiteY2" fmla="*/ 1061040 h 1073888"/>
                  <a:gd name="connsiteX3" fmla="*/ 967729 w 4359515"/>
                  <a:gd name="connsiteY3" fmla="*/ 1073888 h 1073888"/>
                  <a:gd name="connsiteX4" fmla="*/ 0 w 4359515"/>
                  <a:gd name="connsiteY4" fmla="*/ 191386 h 107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515" h="1073888">
                    <a:moveTo>
                      <a:pt x="0" y="191386"/>
                    </a:moveTo>
                    <a:lnTo>
                      <a:pt x="4359515" y="0"/>
                    </a:lnTo>
                    <a:lnTo>
                      <a:pt x="3415598" y="1061040"/>
                    </a:lnTo>
                    <a:lnTo>
                      <a:pt x="967729" y="1073888"/>
                    </a:lnTo>
                    <a:lnTo>
                      <a:pt x="0" y="191386"/>
                    </a:lnTo>
                    <a:close/>
                  </a:path>
                </a:pathLst>
              </a:custGeo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Volný tvar 15"/>
              <p:cNvSpPr/>
              <p:nvPr/>
            </p:nvSpPr>
            <p:spPr>
              <a:xfrm>
                <a:off x="6693171" y="2711515"/>
                <a:ext cx="376347" cy="1598407"/>
              </a:xfrm>
              <a:custGeom>
                <a:avLst/>
                <a:gdLst>
                  <a:gd name="connsiteX0" fmla="*/ 10633 w 956930"/>
                  <a:gd name="connsiteY0" fmla="*/ 4114800 h 4114800"/>
                  <a:gd name="connsiteX1" fmla="*/ 946298 w 956930"/>
                  <a:gd name="connsiteY1" fmla="*/ 3285460 h 4114800"/>
                  <a:gd name="connsiteX2" fmla="*/ 956930 w 956930"/>
                  <a:gd name="connsiteY2" fmla="*/ 893134 h 4114800"/>
                  <a:gd name="connsiteX3" fmla="*/ 0 w 956930"/>
                  <a:gd name="connsiteY3" fmla="*/ 0 h 4114800"/>
                  <a:gd name="connsiteX4" fmla="*/ 10633 w 956930"/>
                  <a:gd name="connsiteY4" fmla="*/ 4114800 h 4114800"/>
                  <a:gd name="connsiteX0" fmla="*/ 10633 w 968836"/>
                  <a:gd name="connsiteY0" fmla="*/ 4114800 h 4114800"/>
                  <a:gd name="connsiteX1" fmla="*/ 946298 w 968836"/>
                  <a:gd name="connsiteY1" fmla="*/ 3285460 h 4114800"/>
                  <a:gd name="connsiteX2" fmla="*/ 968836 w 968836"/>
                  <a:gd name="connsiteY2" fmla="*/ 883609 h 4114800"/>
                  <a:gd name="connsiteX3" fmla="*/ 0 w 968836"/>
                  <a:gd name="connsiteY3" fmla="*/ 0 h 4114800"/>
                  <a:gd name="connsiteX4" fmla="*/ 10633 w 968836"/>
                  <a:gd name="connsiteY4" fmla="*/ 4114800 h 4114800"/>
                  <a:gd name="connsiteX0" fmla="*/ 10633 w 968836"/>
                  <a:gd name="connsiteY0" fmla="*/ 4114800 h 4114800"/>
                  <a:gd name="connsiteX1" fmla="*/ 932010 w 968836"/>
                  <a:gd name="connsiteY1" fmla="*/ 3306891 h 4114800"/>
                  <a:gd name="connsiteX2" fmla="*/ 968836 w 968836"/>
                  <a:gd name="connsiteY2" fmla="*/ 883609 h 4114800"/>
                  <a:gd name="connsiteX3" fmla="*/ 0 w 968836"/>
                  <a:gd name="connsiteY3" fmla="*/ 0 h 4114800"/>
                  <a:gd name="connsiteX4" fmla="*/ 10633 w 968836"/>
                  <a:gd name="connsiteY4" fmla="*/ 4114800 h 411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836" h="4114800">
                    <a:moveTo>
                      <a:pt x="10633" y="4114800"/>
                    </a:moveTo>
                    <a:lnTo>
                      <a:pt x="932010" y="3306891"/>
                    </a:lnTo>
                    <a:lnTo>
                      <a:pt x="968836" y="883609"/>
                    </a:lnTo>
                    <a:lnTo>
                      <a:pt x="0" y="0"/>
                    </a:lnTo>
                    <a:cubicBezTo>
                      <a:pt x="3544" y="1371600"/>
                      <a:pt x="7089" y="2743200"/>
                      <a:pt x="10633" y="4114800"/>
                    </a:cubicBezTo>
                    <a:close/>
                  </a:path>
                </a:pathLst>
              </a:custGeo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Volný tvar 16"/>
              <p:cNvSpPr/>
              <p:nvPr/>
            </p:nvSpPr>
            <p:spPr>
              <a:xfrm>
                <a:off x="6697301" y="3994625"/>
                <a:ext cx="1691123" cy="513118"/>
              </a:xfrm>
              <a:custGeom>
                <a:avLst/>
                <a:gdLst>
                  <a:gd name="connsiteX0" fmla="*/ 0 w 4348716"/>
                  <a:gd name="connsiteY0" fmla="*/ 861238 h 1360968"/>
                  <a:gd name="connsiteX1" fmla="*/ 4348716 w 4348716"/>
                  <a:gd name="connsiteY1" fmla="*/ 1360968 h 1360968"/>
                  <a:gd name="connsiteX2" fmla="*/ 3370520 w 4348716"/>
                  <a:gd name="connsiteY2" fmla="*/ 202019 h 1360968"/>
                  <a:gd name="connsiteX3" fmla="*/ 1010093 w 4348716"/>
                  <a:gd name="connsiteY3" fmla="*/ 0 h 1360968"/>
                  <a:gd name="connsiteX4" fmla="*/ 0 w 4348716"/>
                  <a:gd name="connsiteY4" fmla="*/ 861238 h 1360968"/>
                  <a:gd name="connsiteX0" fmla="*/ 0 w 4348716"/>
                  <a:gd name="connsiteY0" fmla="*/ 820726 h 1320456"/>
                  <a:gd name="connsiteX1" fmla="*/ 4348716 w 4348716"/>
                  <a:gd name="connsiteY1" fmla="*/ 1320456 h 1320456"/>
                  <a:gd name="connsiteX2" fmla="*/ 3370520 w 4348716"/>
                  <a:gd name="connsiteY2" fmla="*/ 161507 h 1320456"/>
                  <a:gd name="connsiteX3" fmla="*/ 979223 w 4348716"/>
                  <a:gd name="connsiteY3" fmla="*/ 0 h 1320456"/>
                  <a:gd name="connsiteX4" fmla="*/ 0 w 4348716"/>
                  <a:gd name="connsiteY4" fmla="*/ 820726 h 1320456"/>
                  <a:gd name="connsiteX0" fmla="*/ 0 w 4348716"/>
                  <a:gd name="connsiteY0" fmla="*/ 807146 h 1306876"/>
                  <a:gd name="connsiteX1" fmla="*/ 4348716 w 4348716"/>
                  <a:gd name="connsiteY1" fmla="*/ 1306876 h 1306876"/>
                  <a:gd name="connsiteX2" fmla="*/ 3370520 w 4348716"/>
                  <a:gd name="connsiteY2" fmla="*/ 147927 h 1306876"/>
                  <a:gd name="connsiteX3" fmla="*/ 943009 w 4348716"/>
                  <a:gd name="connsiteY3" fmla="*/ 0 h 1306876"/>
                  <a:gd name="connsiteX4" fmla="*/ 0 w 4348716"/>
                  <a:gd name="connsiteY4" fmla="*/ 807146 h 1306876"/>
                  <a:gd name="connsiteX0" fmla="*/ 0 w 4348716"/>
                  <a:gd name="connsiteY0" fmla="*/ 703031 h 1202761"/>
                  <a:gd name="connsiteX1" fmla="*/ 4348716 w 4348716"/>
                  <a:gd name="connsiteY1" fmla="*/ 1202761 h 1202761"/>
                  <a:gd name="connsiteX2" fmla="*/ 3370520 w 4348716"/>
                  <a:gd name="connsiteY2" fmla="*/ 43812 h 1202761"/>
                  <a:gd name="connsiteX3" fmla="*/ 1164819 w 4348716"/>
                  <a:gd name="connsiteY3" fmla="*/ 0 h 1202761"/>
                  <a:gd name="connsiteX4" fmla="*/ 0 w 4348716"/>
                  <a:gd name="connsiteY4" fmla="*/ 703031 h 1202761"/>
                  <a:gd name="connsiteX0" fmla="*/ 0 w 4348716"/>
                  <a:gd name="connsiteY0" fmla="*/ 811672 h 1311402"/>
                  <a:gd name="connsiteX1" fmla="*/ 4348716 w 4348716"/>
                  <a:gd name="connsiteY1" fmla="*/ 1311402 h 1311402"/>
                  <a:gd name="connsiteX2" fmla="*/ 3370520 w 4348716"/>
                  <a:gd name="connsiteY2" fmla="*/ 152453 h 1311402"/>
                  <a:gd name="connsiteX3" fmla="*/ 920375 w 4348716"/>
                  <a:gd name="connsiteY3" fmla="*/ 0 h 1311402"/>
                  <a:gd name="connsiteX4" fmla="*/ 0 w 4348716"/>
                  <a:gd name="connsiteY4" fmla="*/ 811672 h 1311402"/>
                  <a:gd name="connsiteX0" fmla="*/ 0 w 4358241"/>
                  <a:gd name="connsiteY0" fmla="*/ 811672 h 1325689"/>
                  <a:gd name="connsiteX1" fmla="*/ 4358241 w 4358241"/>
                  <a:gd name="connsiteY1" fmla="*/ 1325689 h 1325689"/>
                  <a:gd name="connsiteX2" fmla="*/ 3370520 w 4358241"/>
                  <a:gd name="connsiteY2" fmla="*/ 152453 h 1325689"/>
                  <a:gd name="connsiteX3" fmla="*/ 920375 w 4358241"/>
                  <a:gd name="connsiteY3" fmla="*/ 0 h 1325689"/>
                  <a:gd name="connsiteX4" fmla="*/ 0 w 4358241"/>
                  <a:gd name="connsiteY4" fmla="*/ 811672 h 1325689"/>
                  <a:gd name="connsiteX0" fmla="*/ 0 w 4353479"/>
                  <a:gd name="connsiteY0" fmla="*/ 811672 h 1320927"/>
                  <a:gd name="connsiteX1" fmla="*/ 4353479 w 4353479"/>
                  <a:gd name="connsiteY1" fmla="*/ 1320927 h 1320927"/>
                  <a:gd name="connsiteX2" fmla="*/ 3370520 w 4353479"/>
                  <a:gd name="connsiteY2" fmla="*/ 152453 h 1320927"/>
                  <a:gd name="connsiteX3" fmla="*/ 920375 w 4353479"/>
                  <a:gd name="connsiteY3" fmla="*/ 0 h 1320927"/>
                  <a:gd name="connsiteX4" fmla="*/ 0 w 4353479"/>
                  <a:gd name="connsiteY4" fmla="*/ 811672 h 1320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3479" h="1320927">
                    <a:moveTo>
                      <a:pt x="0" y="811672"/>
                    </a:moveTo>
                    <a:lnTo>
                      <a:pt x="4353479" y="1320927"/>
                    </a:lnTo>
                    <a:lnTo>
                      <a:pt x="3370520" y="152453"/>
                    </a:lnTo>
                    <a:lnTo>
                      <a:pt x="920375" y="0"/>
                    </a:lnTo>
                    <a:lnTo>
                      <a:pt x="0" y="811672"/>
                    </a:lnTo>
                    <a:close/>
                  </a:path>
                </a:pathLst>
              </a:custGeo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Volný tvar 17"/>
              <p:cNvSpPr/>
              <p:nvPr/>
            </p:nvSpPr>
            <p:spPr>
              <a:xfrm>
                <a:off x="8006677" y="2636912"/>
                <a:ext cx="381102" cy="1872208"/>
              </a:xfrm>
              <a:custGeom>
                <a:avLst/>
                <a:gdLst>
                  <a:gd name="connsiteX0" fmla="*/ 981075 w 981075"/>
                  <a:gd name="connsiteY0" fmla="*/ 4819650 h 4819650"/>
                  <a:gd name="connsiteX1" fmla="*/ 981075 w 981075"/>
                  <a:gd name="connsiteY1" fmla="*/ 0 h 4819650"/>
                  <a:gd name="connsiteX2" fmla="*/ 28575 w 981075"/>
                  <a:gd name="connsiteY2" fmla="*/ 1066800 h 4819650"/>
                  <a:gd name="connsiteX3" fmla="*/ 0 w 981075"/>
                  <a:gd name="connsiteY3" fmla="*/ 3648075 h 4819650"/>
                  <a:gd name="connsiteX4" fmla="*/ 981075 w 981075"/>
                  <a:gd name="connsiteY4" fmla="*/ 4819650 h 4819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1075" h="4819650">
                    <a:moveTo>
                      <a:pt x="981075" y="4819650"/>
                    </a:moveTo>
                    <a:lnTo>
                      <a:pt x="981075" y="0"/>
                    </a:lnTo>
                    <a:lnTo>
                      <a:pt x="28575" y="1066800"/>
                    </a:lnTo>
                    <a:lnTo>
                      <a:pt x="0" y="3648075"/>
                    </a:lnTo>
                    <a:lnTo>
                      <a:pt x="981075" y="4819650"/>
                    </a:lnTo>
                    <a:close/>
                  </a:path>
                </a:pathLst>
              </a:custGeo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Volný tvar 18"/>
              <p:cNvSpPr/>
              <p:nvPr/>
            </p:nvSpPr>
            <p:spPr>
              <a:xfrm>
                <a:off x="7055772" y="3050533"/>
                <a:ext cx="962158" cy="1003485"/>
              </a:xfrm>
              <a:custGeom>
                <a:avLst/>
                <a:gdLst>
                  <a:gd name="connsiteX0" fmla="*/ 9525 w 2457450"/>
                  <a:gd name="connsiteY0" fmla="*/ 19050 h 2590800"/>
                  <a:gd name="connsiteX1" fmla="*/ 2457450 w 2457450"/>
                  <a:gd name="connsiteY1" fmla="*/ 0 h 2590800"/>
                  <a:gd name="connsiteX2" fmla="*/ 2428875 w 2457450"/>
                  <a:gd name="connsiteY2" fmla="*/ 2590800 h 2590800"/>
                  <a:gd name="connsiteX3" fmla="*/ 0 w 2457450"/>
                  <a:gd name="connsiteY3" fmla="*/ 2447925 h 2590800"/>
                  <a:gd name="connsiteX4" fmla="*/ 9525 w 2457450"/>
                  <a:gd name="connsiteY4" fmla="*/ 19050 h 2590800"/>
                  <a:gd name="connsiteX0" fmla="*/ 9525 w 2457847"/>
                  <a:gd name="connsiteY0" fmla="*/ 11534 h 2583284"/>
                  <a:gd name="connsiteX1" fmla="*/ 2457847 w 2457847"/>
                  <a:gd name="connsiteY1" fmla="*/ 0 h 2583284"/>
                  <a:gd name="connsiteX2" fmla="*/ 2428875 w 2457847"/>
                  <a:gd name="connsiteY2" fmla="*/ 2583284 h 2583284"/>
                  <a:gd name="connsiteX3" fmla="*/ 0 w 2457847"/>
                  <a:gd name="connsiteY3" fmla="*/ 2440409 h 2583284"/>
                  <a:gd name="connsiteX4" fmla="*/ 9525 w 2457847"/>
                  <a:gd name="connsiteY4" fmla="*/ 11534 h 2583284"/>
                  <a:gd name="connsiteX0" fmla="*/ 50006 w 2457847"/>
                  <a:gd name="connsiteY0" fmla="*/ 13915 h 2583284"/>
                  <a:gd name="connsiteX1" fmla="*/ 2457847 w 2457847"/>
                  <a:gd name="connsiteY1" fmla="*/ 0 h 2583284"/>
                  <a:gd name="connsiteX2" fmla="*/ 2428875 w 2457847"/>
                  <a:gd name="connsiteY2" fmla="*/ 2583284 h 2583284"/>
                  <a:gd name="connsiteX3" fmla="*/ 0 w 2457847"/>
                  <a:gd name="connsiteY3" fmla="*/ 2440409 h 2583284"/>
                  <a:gd name="connsiteX4" fmla="*/ 50006 w 2457847"/>
                  <a:gd name="connsiteY4" fmla="*/ 13915 h 2583284"/>
                  <a:gd name="connsiteX0" fmla="*/ 16669 w 2457847"/>
                  <a:gd name="connsiteY0" fmla="*/ 9152 h 2583284"/>
                  <a:gd name="connsiteX1" fmla="*/ 2457847 w 2457847"/>
                  <a:gd name="connsiteY1" fmla="*/ 0 h 2583284"/>
                  <a:gd name="connsiteX2" fmla="*/ 2428875 w 2457847"/>
                  <a:gd name="connsiteY2" fmla="*/ 2583284 h 2583284"/>
                  <a:gd name="connsiteX3" fmla="*/ 0 w 2457847"/>
                  <a:gd name="connsiteY3" fmla="*/ 2440409 h 2583284"/>
                  <a:gd name="connsiteX4" fmla="*/ 16669 w 2457847"/>
                  <a:gd name="connsiteY4" fmla="*/ 9152 h 2583284"/>
                  <a:gd name="connsiteX0" fmla="*/ 35719 w 2476897"/>
                  <a:gd name="connsiteY0" fmla="*/ 9152 h 2583284"/>
                  <a:gd name="connsiteX1" fmla="*/ 2476897 w 2476897"/>
                  <a:gd name="connsiteY1" fmla="*/ 0 h 2583284"/>
                  <a:gd name="connsiteX2" fmla="*/ 2447925 w 2476897"/>
                  <a:gd name="connsiteY2" fmla="*/ 2583284 h 2583284"/>
                  <a:gd name="connsiteX3" fmla="*/ 0 w 2476897"/>
                  <a:gd name="connsiteY3" fmla="*/ 2430884 h 2583284"/>
                  <a:gd name="connsiteX4" fmla="*/ 35719 w 2476897"/>
                  <a:gd name="connsiteY4" fmla="*/ 9152 h 258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897" h="2583284">
                    <a:moveTo>
                      <a:pt x="35719" y="9152"/>
                    </a:moveTo>
                    <a:lnTo>
                      <a:pt x="2476897" y="0"/>
                    </a:lnTo>
                    <a:lnTo>
                      <a:pt x="2447925" y="2583284"/>
                    </a:lnTo>
                    <a:lnTo>
                      <a:pt x="0" y="2430884"/>
                    </a:lnTo>
                    <a:lnTo>
                      <a:pt x="35719" y="9152"/>
                    </a:lnTo>
                    <a:close/>
                  </a:path>
                </a:pathLst>
              </a:custGeo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Volný tvar 19"/>
              <p:cNvSpPr/>
              <p:nvPr/>
            </p:nvSpPr>
            <p:spPr>
              <a:xfrm>
                <a:off x="7329574" y="2833013"/>
                <a:ext cx="432902" cy="122101"/>
              </a:xfrm>
              <a:custGeom>
                <a:avLst/>
                <a:gdLst>
                  <a:gd name="connsiteX0" fmla="*/ 1009650 w 1114425"/>
                  <a:gd name="connsiteY0" fmla="*/ 295275 h 314325"/>
                  <a:gd name="connsiteX1" fmla="*/ 1114425 w 1114425"/>
                  <a:gd name="connsiteY1" fmla="*/ 0 h 314325"/>
                  <a:gd name="connsiteX2" fmla="*/ 0 w 1114425"/>
                  <a:gd name="connsiteY2" fmla="*/ 28575 h 314325"/>
                  <a:gd name="connsiteX3" fmla="*/ 76200 w 1114425"/>
                  <a:gd name="connsiteY3" fmla="*/ 314325 h 314325"/>
                  <a:gd name="connsiteX4" fmla="*/ 1009650 w 1114425"/>
                  <a:gd name="connsiteY4" fmla="*/ 295275 h 314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4425" h="314325">
                    <a:moveTo>
                      <a:pt x="1009650" y="295275"/>
                    </a:moveTo>
                    <a:lnTo>
                      <a:pt x="1114425" y="0"/>
                    </a:lnTo>
                    <a:lnTo>
                      <a:pt x="0" y="28575"/>
                    </a:lnTo>
                    <a:lnTo>
                      <a:pt x="76200" y="314325"/>
                    </a:lnTo>
                    <a:lnTo>
                      <a:pt x="1009650" y="295275"/>
                    </a:lnTo>
                    <a:close/>
                  </a:path>
                </a:pathLst>
              </a:custGeom>
              <a:solidFill>
                <a:schemeClr val="bg1"/>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Elipsa 33"/>
            <p:cNvSpPr/>
            <p:nvPr/>
          </p:nvSpPr>
          <p:spPr>
            <a:xfrm>
              <a:off x="7444932" y="4175369"/>
              <a:ext cx="144016"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5" name="Elipsa 34"/>
            <p:cNvSpPr/>
            <p:nvPr/>
          </p:nvSpPr>
          <p:spPr>
            <a:xfrm rot="16200000">
              <a:off x="8127385" y="3551360"/>
              <a:ext cx="144016" cy="45719"/>
            </a:xfrm>
            <a:prstGeom prst="ellipse">
              <a:avLst/>
            </a:prstGeom>
            <a:solidFill>
              <a:schemeClr val="accent2">
                <a:lumMod val="20000"/>
                <a:lumOff val="80000"/>
              </a:schemeClr>
            </a:solidFill>
            <a:ln>
              <a:solidFill>
                <a:schemeClr val="accent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36" name="Straight Arrow Connector 13"/>
            <p:cNvCxnSpPr/>
            <p:nvPr/>
          </p:nvCxnSpPr>
          <p:spPr>
            <a:xfrm flipH="1">
              <a:off x="7511845" y="3574026"/>
              <a:ext cx="693175" cy="626806"/>
            </a:xfrm>
            <a:prstGeom prst="straightConnector1">
              <a:avLst/>
            </a:prstGeom>
            <a:ln w="12700">
              <a:solidFill>
                <a:schemeClr val="accent2"/>
              </a:solidFill>
              <a:headEnd type="triangle" w="med" len="lg"/>
              <a:tailEnd type="none" w="med" len="lg"/>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43" name="Volný tvar 42"/>
            <p:cNvSpPr/>
            <p:nvPr/>
          </p:nvSpPr>
          <p:spPr>
            <a:xfrm>
              <a:off x="7217507" y="3727938"/>
              <a:ext cx="832338" cy="565158"/>
            </a:xfrm>
            <a:custGeom>
              <a:avLst/>
              <a:gdLst>
                <a:gd name="connsiteX0" fmla="*/ 570523 w 832338"/>
                <a:gd name="connsiteY0" fmla="*/ 515816 h 515816"/>
                <a:gd name="connsiteX1" fmla="*/ 476738 w 832338"/>
                <a:gd name="connsiteY1" fmla="*/ 422031 h 515816"/>
                <a:gd name="connsiteX2" fmla="*/ 734646 w 832338"/>
                <a:gd name="connsiteY2" fmla="*/ 257908 h 515816"/>
                <a:gd name="connsiteX3" fmla="*/ 832338 w 832338"/>
                <a:gd name="connsiteY3" fmla="*/ 58616 h 515816"/>
                <a:gd name="connsiteX4" fmla="*/ 804984 w 832338"/>
                <a:gd name="connsiteY4" fmla="*/ 11724 h 515816"/>
                <a:gd name="connsiteX5" fmla="*/ 719015 w 832338"/>
                <a:gd name="connsiteY5" fmla="*/ 0 h 515816"/>
                <a:gd name="connsiteX6" fmla="*/ 508000 w 832338"/>
                <a:gd name="connsiteY6" fmla="*/ 109416 h 515816"/>
                <a:gd name="connsiteX7" fmla="*/ 351692 w 832338"/>
                <a:gd name="connsiteY7" fmla="*/ 347785 h 515816"/>
                <a:gd name="connsiteX8" fmla="*/ 152400 w 832338"/>
                <a:gd name="connsiteY8" fmla="*/ 339970 h 515816"/>
                <a:gd name="connsiteX9" fmla="*/ 0 w 832338"/>
                <a:gd name="connsiteY9" fmla="*/ 484554 h 515816"/>
                <a:gd name="connsiteX10" fmla="*/ 570523 w 832338"/>
                <a:gd name="connsiteY10" fmla="*/ 515816 h 515816"/>
                <a:gd name="connsiteX0" fmla="*/ 570523 w 832338"/>
                <a:gd name="connsiteY0" fmla="*/ 515816 h 515816"/>
                <a:gd name="connsiteX1" fmla="*/ 476738 w 832338"/>
                <a:gd name="connsiteY1" fmla="*/ 422031 h 515816"/>
                <a:gd name="connsiteX2" fmla="*/ 734646 w 832338"/>
                <a:gd name="connsiteY2" fmla="*/ 257908 h 515816"/>
                <a:gd name="connsiteX3" fmla="*/ 832338 w 832338"/>
                <a:gd name="connsiteY3" fmla="*/ 58616 h 515816"/>
                <a:gd name="connsiteX4" fmla="*/ 804984 w 832338"/>
                <a:gd name="connsiteY4" fmla="*/ 11724 h 515816"/>
                <a:gd name="connsiteX5" fmla="*/ 719015 w 832338"/>
                <a:gd name="connsiteY5" fmla="*/ 0 h 515816"/>
                <a:gd name="connsiteX6" fmla="*/ 508000 w 832338"/>
                <a:gd name="connsiteY6" fmla="*/ 109416 h 515816"/>
                <a:gd name="connsiteX7" fmla="*/ 351692 w 832338"/>
                <a:gd name="connsiteY7" fmla="*/ 347785 h 515816"/>
                <a:gd name="connsiteX8" fmla="*/ 152400 w 832338"/>
                <a:gd name="connsiteY8" fmla="*/ 339970 h 515816"/>
                <a:gd name="connsiteX9" fmla="*/ 0 w 832338"/>
                <a:gd name="connsiteY9" fmla="*/ 484554 h 515816"/>
                <a:gd name="connsiteX10" fmla="*/ 218831 w 832338"/>
                <a:gd name="connsiteY10" fmla="*/ 496277 h 515816"/>
                <a:gd name="connsiteX11" fmla="*/ 570523 w 832338"/>
                <a:gd name="connsiteY11" fmla="*/ 515816 h 515816"/>
                <a:gd name="connsiteX0" fmla="*/ 570523 w 832338"/>
                <a:gd name="connsiteY0" fmla="*/ 515816 h 565158"/>
                <a:gd name="connsiteX1" fmla="*/ 476738 w 832338"/>
                <a:gd name="connsiteY1" fmla="*/ 422031 h 565158"/>
                <a:gd name="connsiteX2" fmla="*/ 734646 w 832338"/>
                <a:gd name="connsiteY2" fmla="*/ 257908 h 565158"/>
                <a:gd name="connsiteX3" fmla="*/ 832338 w 832338"/>
                <a:gd name="connsiteY3" fmla="*/ 58616 h 565158"/>
                <a:gd name="connsiteX4" fmla="*/ 804984 w 832338"/>
                <a:gd name="connsiteY4" fmla="*/ 11724 h 565158"/>
                <a:gd name="connsiteX5" fmla="*/ 719015 w 832338"/>
                <a:gd name="connsiteY5" fmla="*/ 0 h 565158"/>
                <a:gd name="connsiteX6" fmla="*/ 508000 w 832338"/>
                <a:gd name="connsiteY6" fmla="*/ 109416 h 565158"/>
                <a:gd name="connsiteX7" fmla="*/ 351692 w 832338"/>
                <a:gd name="connsiteY7" fmla="*/ 347785 h 565158"/>
                <a:gd name="connsiteX8" fmla="*/ 152400 w 832338"/>
                <a:gd name="connsiteY8" fmla="*/ 339970 h 565158"/>
                <a:gd name="connsiteX9" fmla="*/ 0 w 832338"/>
                <a:gd name="connsiteY9" fmla="*/ 484554 h 565158"/>
                <a:gd name="connsiteX10" fmla="*/ 306821 w 832338"/>
                <a:gd name="connsiteY10" fmla="*/ 565158 h 565158"/>
                <a:gd name="connsiteX11" fmla="*/ 570523 w 832338"/>
                <a:gd name="connsiteY11" fmla="*/ 515816 h 565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32338" h="565158">
                  <a:moveTo>
                    <a:pt x="570523" y="515816"/>
                  </a:moveTo>
                  <a:lnTo>
                    <a:pt x="476738" y="422031"/>
                  </a:lnTo>
                  <a:lnTo>
                    <a:pt x="734646" y="257908"/>
                  </a:lnTo>
                  <a:lnTo>
                    <a:pt x="832338" y="58616"/>
                  </a:lnTo>
                  <a:lnTo>
                    <a:pt x="804984" y="11724"/>
                  </a:lnTo>
                  <a:lnTo>
                    <a:pt x="719015" y="0"/>
                  </a:lnTo>
                  <a:lnTo>
                    <a:pt x="508000" y="109416"/>
                  </a:lnTo>
                  <a:lnTo>
                    <a:pt x="351692" y="347785"/>
                  </a:lnTo>
                  <a:lnTo>
                    <a:pt x="152400" y="339970"/>
                  </a:lnTo>
                  <a:lnTo>
                    <a:pt x="0" y="484554"/>
                  </a:lnTo>
                  <a:lnTo>
                    <a:pt x="306821" y="565158"/>
                  </a:lnTo>
                  <a:lnTo>
                    <a:pt x="570523" y="515816"/>
                  </a:lnTo>
                  <a:close/>
                </a:path>
              </a:pathLst>
            </a:custGeom>
            <a:noFill/>
            <a:ln>
              <a:solidFill>
                <a:schemeClr val="bg2">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0" name="TextovéPole 49"/>
            <p:cNvSpPr txBox="1"/>
            <p:nvPr/>
          </p:nvSpPr>
          <p:spPr>
            <a:xfrm>
              <a:off x="6659226" y="3288892"/>
              <a:ext cx="1297150" cy="646331"/>
            </a:xfrm>
            <a:prstGeom prst="rect">
              <a:avLst/>
            </a:prstGeom>
            <a:noFill/>
          </p:spPr>
          <p:txBody>
            <a:bodyPr wrap="none" rtlCol="0">
              <a:spAutoFit/>
            </a:bodyPr>
            <a:lstStyle/>
            <a:p>
              <a:r>
                <a:rPr lang="en-US" dirty="0" smtClean="0">
                  <a:effectLst>
                    <a:outerShdw blurRad="38100" dist="38100" dir="2700000" algn="tl">
                      <a:srgbClr val="000000">
                        <a:alpha val="43137"/>
                      </a:srgbClr>
                    </a:outerShdw>
                  </a:effectLst>
                  <a:latin typeface="+mn-lt"/>
                </a:rPr>
                <a:t>BRDF lobe</a:t>
              </a:r>
            </a:p>
            <a:p>
              <a:r>
                <a:rPr lang="en-US" dirty="0" smtClean="0">
                  <a:effectLst>
                    <a:outerShdw blurRad="38100" dist="38100" dir="2700000" algn="tl">
                      <a:srgbClr val="000000">
                        <a:alpha val="43137"/>
                      </a:srgbClr>
                    </a:outerShdw>
                  </a:effectLst>
                  <a:latin typeface="+mn-lt"/>
                </a:rPr>
                <a:t>sampling</a:t>
              </a:r>
              <a:endParaRPr lang="cs-CZ" dirty="0" smtClean="0">
                <a:effectLst>
                  <a:outerShdw blurRad="38100" dist="38100" dir="2700000" algn="tl">
                    <a:srgbClr val="000000">
                      <a:alpha val="43137"/>
                    </a:srgbClr>
                  </a:outerShdw>
                </a:effectLst>
                <a:latin typeface="+mn-lt"/>
              </a:endParaRPr>
            </a:p>
          </p:txBody>
        </p:sp>
      </p:grpSp>
      <p:sp>
        <p:nvSpPr>
          <p:cNvPr id="2" name="Nadpis 1"/>
          <p:cNvSpPr>
            <a:spLocks noGrp="1"/>
          </p:cNvSpPr>
          <p:nvPr>
            <p:ph type="title"/>
          </p:nvPr>
        </p:nvSpPr>
        <p:spPr/>
        <p:txBody>
          <a:bodyPr/>
          <a:lstStyle/>
          <a:p>
            <a:r>
              <a:rPr lang="en-US" dirty="0" smtClean="0"/>
              <a:t>Vertex sampling</a:t>
            </a:r>
            <a:endParaRPr lang="en-US" dirty="0"/>
          </a:p>
        </p:txBody>
      </p:sp>
      <p:sp>
        <p:nvSpPr>
          <p:cNvPr id="3" name="Zástupný symbol pro obsah 2"/>
          <p:cNvSpPr>
            <a:spLocks noGrp="1"/>
          </p:cNvSpPr>
          <p:nvPr>
            <p:ph idx="1"/>
          </p:nvPr>
        </p:nvSpPr>
        <p:spPr>
          <a:xfrm>
            <a:off x="457200" y="1600201"/>
            <a:ext cx="8229600" cy="2908920"/>
          </a:xfrm>
        </p:spPr>
        <p:txBody>
          <a:bodyPr/>
          <a:lstStyle/>
          <a:p>
            <a:pPr>
              <a:buNone/>
            </a:pPr>
            <a:r>
              <a:rPr lang="en-US" b="1" dirty="0" smtClean="0"/>
              <a:t> </a:t>
            </a:r>
            <a:endParaRPr lang="en-US" dirty="0" smtClean="0"/>
          </a:p>
          <a:p>
            <a:pPr>
              <a:buNone/>
            </a:pPr>
            <a:endParaRPr lang="en-US" dirty="0" smtClean="0"/>
          </a:p>
          <a:p>
            <a:pPr marL="457200" indent="-457200">
              <a:buFont typeface="+mj-lt"/>
              <a:buAutoNum type="arabicPeriod"/>
            </a:pPr>
            <a:endParaRPr lang="en-US" dirty="0" smtClean="0"/>
          </a:p>
          <a:p>
            <a:pPr marL="784225" lvl="1" indent="-457200">
              <a:buFont typeface="+mj-lt"/>
              <a:buAutoNum type="arabicPeriod"/>
            </a:pPr>
            <a:endParaRPr lang="en-US" dirty="0" smtClean="0"/>
          </a:p>
          <a:p>
            <a:pPr marL="784225" lvl="1" indent="-457200">
              <a:buFont typeface="+mj-lt"/>
              <a:buAutoNum type="arabicPeriod"/>
            </a:pPr>
            <a:endParaRPr lang="en-US" dirty="0" smtClean="0"/>
          </a:p>
          <a:p>
            <a:pPr marL="457200" indent="-457200"/>
            <a:r>
              <a:rPr lang="en-US" dirty="0" smtClean="0"/>
              <a:t>Sample direction from an existing vertex</a:t>
            </a:r>
          </a:p>
          <a:p>
            <a:pPr marL="457200" indent="-457200">
              <a:buFont typeface="+mj-lt"/>
              <a:buAutoNum type="arabicPeriod"/>
            </a:pPr>
            <a:endParaRPr lang="en-US" dirty="0" smtClean="0"/>
          </a:p>
        </p:txBody>
      </p:sp>
      <p:sp>
        <p:nvSpPr>
          <p:cNvPr id="21" name="Zástupný symbol pro číslo snímku 20"/>
          <p:cNvSpPr>
            <a:spLocks noGrp="1"/>
          </p:cNvSpPr>
          <p:nvPr>
            <p:ph type="sldNum" sz="quarter" idx="12"/>
          </p:nvPr>
        </p:nvSpPr>
        <p:spPr/>
        <p:txBody>
          <a:bodyPr/>
          <a:lstStyle/>
          <a:p>
            <a:pPr>
              <a:defRPr/>
            </a:pPr>
            <a:fld id="{81494967-73EE-4A75-A827-47B02327E019}" type="slidenum">
              <a:rPr lang="en-US" altLang="en-US" smtClean="0"/>
              <a:pPr>
                <a:defRPr/>
              </a:pPr>
              <a:t>29</a:t>
            </a:fld>
            <a:endParaRPr lang="en-US" altLang="en-US"/>
          </a:p>
        </p:txBody>
      </p:sp>
      <p:sp>
        <p:nvSpPr>
          <p:cNvPr id="24" name="Zástupný symbol pro zápatí 23"/>
          <p:cNvSpPr>
            <a:spLocks noGrp="1"/>
          </p:cNvSpPr>
          <p:nvPr>
            <p:ph type="ftr" sz="quarter" idx="11"/>
          </p:nvPr>
        </p:nvSpPr>
        <p:spPr/>
        <p:txBody>
          <a:bodyPr/>
          <a:lstStyle/>
          <a:p>
            <a:pPr>
              <a:defRPr/>
            </a:pPr>
            <a:r>
              <a:rPr lang="en-US" altLang="en-US" smtClean="0"/>
              <a:t>Course: Recent Advances in Light Transport Simulation</a:t>
            </a:r>
            <a:br>
              <a:rPr lang="en-US" altLang="en-US" smtClean="0"/>
            </a:br>
            <a:r>
              <a:rPr lang="en-US" altLang="en-US" i="1" smtClean="0"/>
              <a:t>Jaroslav Křivánek</a:t>
            </a:r>
            <a:r>
              <a:rPr lang="en-US" altLang="en-US" b="1" smtClean="0"/>
              <a:t> </a:t>
            </a:r>
            <a:r>
              <a:rPr lang="en-US" altLang="en-US" smtClean="0"/>
              <a:t>- Path Integral Formulation of Light Transport</a:t>
            </a:r>
            <a:endParaRPr lang="en-US" alt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 0  L 0 -0.33333  E" pathEditMode="relative" ptsTypes="">
                                      <p:cBhvr>
                                        <p:cTn id="6" dur="500" fill="hold"/>
                                        <p:tgtEl>
                                          <p:spTgt spid="45"/>
                                        </p:tgtEl>
                                        <p:attrNameLst>
                                          <p:attrName>ppt_x</p:attrName>
                                          <p:attrName>ppt_y</p:attrName>
                                        </p:attrNameLst>
                                      </p:cBhvr>
                                    </p:animMotion>
                                  </p:childTnLst>
                                </p:cTn>
                              </p:par>
                              <p:par>
                                <p:cTn id="7" presetID="64" presetClass="path" presetSubtype="0" accel="50000" decel="50000" fill="hold" grpId="0" nodeType="withEffect">
                                  <p:stCondLst>
                                    <p:cond delay="0"/>
                                  </p:stCondLst>
                                  <p:childTnLst>
                                    <p:animMotion origin="layout" path="M 0 0  L 0 -0.33333  E" pathEditMode="relative" ptsTypes="">
                                      <p:cBhvr>
                                        <p:cTn id="8" dur="500" fill="hold"/>
                                        <p:tgtEl>
                                          <p:spTgt spid="3">
                                            <p:txEl>
                                              <p:pRg st="0" end="0"/>
                                            </p:txEl>
                                          </p:spTgt>
                                        </p:tgtEl>
                                        <p:attrNameLst>
                                          <p:attrName>ppt_x</p:attrName>
                                          <p:attrName>ppt_y</p:attrName>
                                        </p:attrNameLst>
                                      </p:cBhvr>
                                    </p:animMotion>
                                  </p:childTnLst>
                                </p:cTn>
                              </p:par>
                              <p:par>
                                <p:cTn id="9" presetID="64" presetClass="path" presetSubtype="0" accel="50000" decel="50000" fill="hold" grpId="0" nodeType="withEffect">
                                  <p:stCondLst>
                                    <p:cond delay="0"/>
                                  </p:stCondLst>
                                  <p:childTnLst>
                                    <p:animMotion origin="layout" path="M 0 0  L 0 -0.33333  E" pathEditMode="relative" ptsTypes="">
                                      <p:cBhvr>
                                        <p:cTn id="10" dur="500" fill="hold"/>
                                        <p:tgtEl>
                                          <p:spTgt spid="3">
                                            <p:txEl>
                                              <p:pRg st="5" end="5"/>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Light transport</a:t>
            </a:r>
            <a:endParaRPr lang="en-US" dirty="0"/>
          </a:p>
        </p:txBody>
      </p:sp>
      <p:sp>
        <p:nvSpPr>
          <p:cNvPr id="3" name="Zástupný symbol pro obsah 2"/>
          <p:cNvSpPr>
            <a:spLocks noGrp="1"/>
          </p:cNvSpPr>
          <p:nvPr>
            <p:ph idx="1"/>
          </p:nvPr>
        </p:nvSpPr>
        <p:spPr>
          <a:xfrm>
            <a:off x="662880" y="1988840"/>
            <a:ext cx="8229600" cy="4530725"/>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grpSp>
        <p:nvGrpSpPr>
          <p:cNvPr id="5" name="Skupina 4"/>
          <p:cNvGrpSpPr/>
          <p:nvPr/>
        </p:nvGrpSpPr>
        <p:grpSpPr>
          <a:xfrm>
            <a:off x="4561656" y="2161456"/>
            <a:ext cx="3888432" cy="4320480"/>
            <a:chOff x="2285833" y="1743075"/>
            <a:chExt cx="4364279" cy="4819650"/>
          </a:xfr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a:effectLst/>
        </p:grpSpPr>
        <p:sp>
          <p:nvSpPr>
            <p:cNvPr id="6" name="Volný tvar 5"/>
            <p:cNvSpPr/>
            <p:nvPr/>
          </p:nvSpPr>
          <p:spPr>
            <a:xfrm>
              <a:off x="2285833" y="1743740"/>
              <a:ext cx="4359515" cy="1073888"/>
            </a:xfrm>
            <a:custGeom>
              <a:avLst/>
              <a:gdLst>
                <a:gd name="connsiteX0" fmla="*/ 0 w 4338084"/>
                <a:gd name="connsiteY0" fmla="*/ 191386 h 1073888"/>
                <a:gd name="connsiteX1" fmla="*/ 4338084 w 4338084"/>
                <a:gd name="connsiteY1" fmla="*/ 0 h 1073888"/>
                <a:gd name="connsiteX2" fmla="*/ 3391786 w 4338084"/>
                <a:gd name="connsiteY2" fmla="*/ 104199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1786 w 4338084"/>
                <a:gd name="connsiteY2" fmla="*/ 106104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4167 w 4338084"/>
                <a:gd name="connsiteY2" fmla="*/ 1061040 h 1073888"/>
                <a:gd name="connsiteX3" fmla="*/ 946298 w 4338084"/>
                <a:gd name="connsiteY3" fmla="*/ 1073888 h 1073888"/>
                <a:gd name="connsiteX4" fmla="*/ 0 w 4338084"/>
                <a:gd name="connsiteY4" fmla="*/ 191386 h 1073888"/>
                <a:gd name="connsiteX0" fmla="*/ 0 w 4359515"/>
                <a:gd name="connsiteY0" fmla="*/ 191386 h 1073888"/>
                <a:gd name="connsiteX1" fmla="*/ 4359515 w 4359515"/>
                <a:gd name="connsiteY1" fmla="*/ 0 h 1073888"/>
                <a:gd name="connsiteX2" fmla="*/ 3415598 w 4359515"/>
                <a:gd name="connsiteY2" fmla="*/ 1061040 h 1073888"/>
                <a:gd name="connsiteX3" fmla="*/ 967729 w 4359515"/>
                <a:gd name="connsiteY3" fmla="*/ 1073888 h 1073888"/>
                <a:gd name="connsiteX4" fmla="*/ 0 w 4359515"/>
                <a:gd name="connsiteY4" fmla="*/ 191386 h 107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515" h="1073888">
                  <a:moveTo>
                    <a:pt x="0" y="191386"/>
                  </a:moveTo>
                  <a:lnTo>
                    <a:pt x="4359515" y="0"/>
                  </a:lnTo>
                  <a:lnTo>
                    <a:pt x="3415598" y="1061040"/>
                  </a:lnTo>
                  <a:lnTo>
                    <a:pt x="967729" y="1073888"/>
                  </a:lnTo>
                  <a:lnTo>
                    <a:pt x="0" y="191386"/>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Volný tvar 6"/>
            <p:cNvSpPr/>
            <p:nvPr/>
          </p:nvSpPr>
          <p:spPr>
            <a:xfrm>
              <a:off x="2286000" y="1935126"/>
              <a:ext cx="968836" cy="4114800"/>
            </a:xfrm>
            <a:custGeom>
              <a:avLst/>
              <a:gdLst>
                <a:gd name="connsiteX0" fmla="*/ 10633 w 956930"/>
                <a:gd name="connsiteY0" fmla="*/ 4114800 h 4114800"/>
                <a:gd name="connsiteX1" fmla="*/ 946298 w 956930"/>
                <a:gd name="connsiteY1" fmla="*/ 3285460 h 4114800"/>
                <a:gd name="connsiteX2" fmla="*/ 956930 w 956930"/>
                <a:gd name="connsiteY2" fmla="*/ 893134 h 4114800"/>
                <a:gd name="connsiteX3" fmla="*/ 0 w 956930"/>
                <a:gd name="connsiteY3" fmla="*/ 0 h 4114800"/>
                <a:gd name="connsiteX4" fmla="*/ 10633 w 956930"/>
                <a:gd name="connsiteY4" fmla="*/ 4114800 h 4114800"/>
                <a:gd name="connsiteX0" fmla="*/ 10633 w 968836"/>
                <a:gd name="connsiteY0" fmla="*/ 4114800 h 4114800"/>
                <a:gd name="connsiteX1" fmla="*/ 946298 w 968836"/>
                <a:gd name="connsiteY1" fmla="*/ 3285460 h 4114800"/>
                <a:gd name="connsiteX2" fmla="*/ 968836 w 968836"/>
                <a:gd name="connsiteY2" fmla="*/ 883609 h 4114800"/>
                <a:gd name="connsiteX3" fmla="*/ 0 w 968836"/>
                <a:gd name="connsiteY3" fmla="*/ 0 h 4114800"/>
                <a:gd name="connsiteX4" fmla="*/ 10633 w 968836"/>
                <a:gd name="connsiteY4" fmla="*/ 4114800 h 4114800"/>
                <a:gd name="connsiteX0" fmla="*/ 10633 w 968836"/>
                <a:gd name="connsiteY0" fmla="*/ 4114800 h 4114800"/>
                <a:gd name="connsiteX1" fmla="*/ 932010 w 968836"/>
                <a:gd name="connsiteY1" fmla="*/ 3306891 h 4114800"/>
                <a:gd name="connsiteX2" fmla="*/ 968836 w 968836"/>
                <a:gd name="connsiteY2" fmla="*/ 883609 h 4114800"/>
                <a:gd name="connsiteX3" fmla="*/ 0 w 968836"/>
                <a:gd name="connsiteY3" fmla="*/ 0 h 4114800"/>
                <a:gd name="connsiteX4" fmla="*/ 10633 w 968836"/>
                <a:gd name="connsiteY4" fmla="*/ 4114800 h 411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836" h="4114800">
                  <a:moveTo>
                    <a:pt x="10633" y="4114800"/>
                  </a:moveTo>
                  <a:lnTo>
                    <a:pt x="932010" y="3306891"/>
                  </a:lnTo>
                  <a:lnTo>
                    <a:pt x="968836" y="883609"/>
                  </a:lnTo>
                  <a:lnTo>
                    <a:pt x="0" y="0"/>
                  </a:lnTo>
                  <a:cubicBezTo>
                    <a:pt x="3544" y="1371600"/>
                    <a:pt x="7089" y="2743200"/>
                    <a:pt x="10633" y="4114800"/>
                  </a:cubicBez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Volný tvar 7"/>
            <p:cNvSpPr/>
            <p:nvPr/>
          </p:nvSpPr>
          <p:spPr>
            <a:xfrm>
              <a:off x="2296633" y="5238254"/>
              <a:ext cx="4353479" cy="1320927"/>
            </a:xfrm>
            <a:custGeom>
              <a:avLst/>
              <a:gdLst>
                <a:gd name="connsiteX0" fmla="*/ 0 w 4348716"/>
                <a:gd name="connsiteY0" fmla="*/ 861238 h 1360968"/>
                <a:gd name="connsiteX1" fmla="*/ 4348716 w 4348716"/>
                <a:gd name="connsiteY1" fmla="*/ 1360968 h 1360968"/>
                <a:gd name="connsiteX2" fmla="*/ 3370520 w 4348716"/>
                <a:gd name="connsiteY2" fmla="*/ 202019 h 1360968"/>
                <a:gd name="connsiteX3" fmla="*/ 1010093 w 4348716"/>
                <a:gd name="connsiteY3" fmla="*/ 0 h 1360968"/>
                <a:gd name="connsiteX4" fmla="*/ 0 w 4348716"/>
                <a:gd name="connsiteY4" fmla="*/ 861238 h 1360968"/>
                <a:gd name="connsiteX0" fmla="*/ 0 w 4348716"/>
                <a:gd name="connsiteY0" fmla="*/ 820726 h 1320456"/>
                <a:gd name="connsiteX1" fmla="*/ 4348716 w 4348716"/>
                <a:gd name="connsiteY1" fmla="*/ 1320456 h 1320456"/>
                <a:gd name="connsiteX2" fmla="*/ 3370520 w 4348716"/>
                <a:gd name="connsiteY2" fmla="*/ 161507 h 1320456"/>
                <a:gd name="connsiteX3" fmla="*/ 979223 w 4348716"/>
                <a:gd name="connsiteY3" fmla="*/ 0 h 1320456"/>
                <a:gd name="connsiteX4" fmla="*/ 0 w 4348716"/>
                <a:gd name="connsiteY4" fmla="*/ 820726 h 1320456"/>
                <a:gd name="connsiteX0" fmla="*/ 0 w 4348716"/>
                <a:gd name="connsiteY0" fmla="*/ 807146 h 1306876"/>
                <a:gd name="connsiteX1" fmla="*/ 4348716 w 4348716"/>
                <a:gd name="connsiteY1" fmla="*/ 1306876 h 1306876"/>
                <a:gd name="connsiteX2" fmla="*/ 3370520 w 4348716"/>
                <a:gd name="connsiteY2" fmla="*/ 147927 h 1306876"/>
                <a:gd name="connsiteX3" fmla="*/ 943009 w 4348716"/>
                <a:gd name="connsiteY3" fmla="*/ 0 h 1306876"/>
                <a:gd name="connsiteX4" fmla="*/ 0 w 4348716"/>
                <a:gd name="connsiteY4" fmla="*/ 807146 h 1306876"/>
                <a:gd name="connsiteX0" fmla="*/ 0 w 4348716"/>
                <a:gd name="connsiteY0" fmla="*/ 703031 h 1202761"/>
                <a:gd name="connsiteX1" fmla="*/ 4348716 w 4348716"/>
                <a:gd name="connsiteY1" fmla="*/ 1202761 h 1202761"/>
                <a:gd name="connsiteX2" fmla="*/ 3370520 w 4348716"/>
                <a:gd name="connsiteY2" fmla="*/ 43812 h 1202761"/>
                <a:gd name="connsiteX3" fmla="*/ 1164819 w 4348716"/>
                <a:gd name="connsiteY3" fmla="*/ 0 h 1202761"/>
                <a:gd name="connsiteX4" fmla="*/ 0 w 4348716"/>
                <a:gd name="connsiteY4" fmla="*/ 703031 h 1202761"/>
                <a:gd name="connsiteX0" fmla="*/ 0 w 4348716"/>
                <a:gd name="connsiteY0" fmla="*/ 811672 h 1311402"/>
                <a:gd name="connsiteX1" fmla="*/ 4348716 w 4348716"/>
                <a:gd name="connsiteY1" fmla="*/ 1311402 h 1311402"/>
                <a:gd name="connsiteX2" fmla="*/ 3370520 w 4348716"/>
                <a:gd name="connsiteY2" fmla="*/ 152453 h 1311402"/>
                <a:gd name="connsiteX3" fmla="*/ 920375 w 4348716"/>
                <a:gd name="connsiteY3" fmla="*/ 0 h 1311402"/>
                <a:gd name="connsiteX4" fmla="*/ 0 w 4348716"/>
                <a:gd name="connsiteY4" fmla="*/ 811672 h 1311402"/>
                <a:gd name="connsiteX0" fmla="*/ 0 w 4358241"/>
                <a:gd name="connsiteY0" fmla="*/ 811672 h 1325689"/>
                <a:gd name="connsiteX1" fmla="*/ 4358241 w 4358241"/>
                <a:gd name="connsiteY1" fmla="*/ 1325689 h 1325689"/>
                <a:gd name="connsiteX2" fmla="*/ 3370520 w 4358241"/>
                <a:gd name="connsiteY2" fmla="*/ 152453 h 1325689"/>
                <a:gd name="connsiteX3" fmla="*/ 920375 w 4358241"/>
                <a:gd name="connsiteY3" fmla="*/ 0 h 1325689"/>
                <a:gd name="connsiteX4" fmla="*/ 0 w 4358241"/>
                <a:gd name="connsiteY4" fmla="*/ 811672 h 1325689"/>
                <a:gd name="connsiteX0" fmla="*/ 0 w 4353479"/>
                <a:gd name="connsiteY0" fmla="*/ 811672 h 1320927"/>
                <a:gd name="connsiteX1" fmla="*/ 4353479 w 4353479"/>
                <a:gd name="connsiteY1" fmla="*/ 1320927 h 1320927"/>
                <a:gd name="connsiteX2" fmla="*/ 3370520 w 4353479"/>
                <a:gd name="connsiteY2" fmla="*/ 152453 h 1320927"/>
                <a:gd name="connsiteX3" fmla="*/ 920375 w 4353479"/>
                <a:gd name="connsiteY3" fmla="*/ 0 h 1320927"/>
                <a:gd name="connsiteX4" fmla="*/ 0 w 4353479"/>
                <a:gd name="connsiteY4" fmla="*/ 811672 h 1320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3479" h="1320927">
                  <a:moveTo>
                    <a:pt x="0" y="811672"/>
                  </a:moveTo>
                  <a:lnTo>
                    <a:pt x="4353479" y="1320927"/>
                  </a:lnTo>
                  <a:lnTo>
                    <a:pt x="3370520" y="152453"/>
                  </a:lnTo>
                  <a:lnTo>
                    <a:pt x="920375" y="0"/>
                  </a:lnTo>
                  <a:lnTo>
                    <a:pt x="0" y="81167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Volný tvar 8"/>
            <p:cNvSpPr/>
            <p:nvPr/>
          </p:nvSpPr>
          <p:spPr>
            <a:xfrm>
              <a:off x="5667375" y="1743075"/>
              <a:ext cx="981075" cy="4819650"/>
            </a:xfrm>
            <a:custGeom>
              <a:avLst/>
              <a:gdLst>
                <a:gd name="connsiteX0" fmla="*/ 981075 w 981075"/>
                <a:gd name="connsiteY0" fmla="*/ 4819650 h 4819650"/>
                <a:gd name="connsiteX1" fmla="*/ 981075 w 981075"/>
                <a:gd name="connsiteY1" fmla="*/ 0 h 4819650"/>
                <a:gd name="connsiteX2" fmla="*/ 28575 w 981075"/>
                <a:gd name="connsiteY2" fmla="*/ 1066800 h 4819650"/>
                <a:gd name="connsiteX3" fmla="*/ 0 w 981075"/>
                <a:gd name="connsiteY3" fmla="*/ 3648075 h 4819650"/>
                <a:gd name="connsiteX4" fmla="*/ 981075 w 981075"/>
                <a:gd name="connsiteY4" fmla="*/ 4819650 h 4819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1075" h="4819650">
                  <a:moveTo>
                    <a:pt x="981075" y="4819650"/>
                  </a:moveTo>
                  <a:lnTo>
                    <a:pt x="981075" y="0"/>
                  </a:lnTo>
                  <a:lnTo>
                    <a:pt x="28575" y="1066800"/>
                  </a:lnTo>
                  <a:lnTo>
                    <a:pt x="0" y="3648075"/>
                  </a:lnTo>
                  <a:lnTo>
                    <a:pt x="981075" y="4819650"/>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Volný tvar 9"/>
            <p:cNvSpPr/>
            <p:nvPr/>
          </p:nvSpPr>
          <p:spPr>
            <a:xfrm>
              <a:off x="3219450" y="2807866"/>
              <a:ext cx="2476897" cy="2583284"/>
            </a:xfrm>
            <a:custGeom>
              <a:avLst/>
              <a:gdLst>
                <a:gd name="connsiteX0" fmla="*/ 9525 w 2457450"/>
                <a:gd name="connsiteY0" fmla="*/ 19050 h 2590800"/>
                <a:gd name="connsiteX1" fmla="*/ 2457450 w 2457450"/>
                <a:gd name="connsiteY1" fmla="*/ 0 h 2590800"/>
                <a:gd name="connsiteX2" fmla="*/ 2428875 w 2457450"/>
                <a:gd name="connsiteY2" fmla="*/ 2590800 h 2590800"/>
                <a:gd name="connsiteX3" fmla="*/ 0 w 2457450"/>
                <a:gd name="connsiteY3" fmla="*/ 2447925 h 2590800"/>
                <a:gd name="connsiteX4" fmla="*/ 9525 w 2457450"/>
                <a:gd name="connsiteY4" fmla="*/ 19050 h 2590800"/>
                <a:gd name="connsiteX0" fmla="*/ 9525 w 2457847"/>
                <a:gd name="connsiteY0" fmla="*/ 11534 h 2583284"/>
                <a:gd name="connsiteX1" fmla="*/ 2457847 w 2457847"/>
                <a:gd name="connsiteY1" fmla="*/ 0 h 2583284"/>
                <a:gd name="connsiteX2" fmla="*/ 2428875 w 2457847"/>
                <a:gd name="connsiteY2" fmla="*/ 2583284 h 2583284"/>
                <a:gd name="connsiteX3" fmla="*/ 0 w 2457847"/>
                <a:gd name="connsiteY3" fmla="*/ 2440409 h 2583284"/>
                <a:gd name="connsiteX4" fmla="*/ 9525 w 2457847"/>
                <a:gd name="connsiteY4" fmla="*/ 11534 h 2583284"/>
                <a:gd name="connsiteX0" fmla="*/ 50006 w 2457847"/>
                <a:gd name="connsiteY0" fmla="*/ 13915 h 2583284"/>
                <a:gd name="connsiteX1" fmla="*/ 2457847 w 2457847"/>
                <a:gd name="connsiteY1" fmla="*/ 0 h 2583284"/>
                <a:gd name="connsiteX2" fmla="*/ 2428875 w 2457847"/>
                <a:gd name="connsiteY2" fmla="*/ 2583284 h 2583284"/>
                <a:gd name="connsiteX3" fmla="*/ 0 w 2457847"/>
                <a:gd name="connsiteY3" fmla="*/ 2440409 h 2583284"/>
                <a:gd name="connsiteX4" fmla="*/ 50006 w 2457847"/>
                <a:gd name="connsiteY4" fmla="*/ 13915 h 2583284"/>
                <a:gd name="connsiteX0" fmla="*/ 16669 w 2457847"/>
                <a:gd name="connsiteY0" fmla="*/ 9152 h 2583284"/>
                <a:gd name="connsiteX1" fmla="*/ 2457847 w 2457847"/>
                <a:gd name="connsiteY1" fmla="*/ 0 h 2583284"/>
                <a:gd name="connsiteX2" fmla="*/ 2428875 w 2457847"/>
                <a:gd name="connsiteY2" fmla="*/ 2583284 h 2583284"/>
                <a:gd name="connsiteX3" fmla="*/ 0 w 2457847"/>
                <a:gd name="connsiteY3" fmla="*/ 2440409 h 2583284"/>
                <a:gd name="connsiteX4" fmla="*/ 16669 w 2457847"/>
                <a:gd name="connsiteY4" fmla="*/ 9152 h 2583284"/>
                <a:gd name="connsiteX0" fmla="*/ 35719 w 2476897"/>
                <a:gd name="connsiteY0" fmla="*/ 9152 h 2583284"/>
                <a:gd name="connsiteX1" fmla="*/ 2476897 w 2476897"/>
                <a:gd name="connsiteY1" fmla="*/ 0 h 2583284"/>
                <a:gd name="connsiteX2" fmla="*/ 2447925 w 2476897"/>
                <a:gd name="connsiteY2" fmla="*/ 2583284 h 2583284"/>
                <a:gd name="connsiteX3" fmla="*/ 0 w 2476897"/>
                <a:gd name="connsiteY3" fmla="*/ 2430884 h 2583284"/>
                <a:gd name="connsiteX4" fmla="*/ 35719 w 2476897"/>
                <a:gd name="connsiteY4" fmla="*/ 9152 h 258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897" h="2583284">
                  <a:moveTo>
                    <a:pt x="35719" y="9152"/>
                  </a:moveTo>
                  <a:lnTo>
                    <a:pt x="2476897" y="0"/>
                  </a:lnTo>
                  <a:lnTo>
                    <a:pt x="2447925" y="2583284"/>
                  </a:lnTo>
                  <a:lnTo>
                    <a:pt x="0" y="2430884"/>
                  </a:lnTo>
                  <a:lnTo>
                    <a:pt x="35719" y="915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Volný tvar 10"/>
            <p:cNvSpPr/>
            <p:nvPr/>
          </p:nvSpPr>
          <p:spPr>
            <a:xfrm>
              <a:off x="3924300" y="2247900"/>
              <a:ext cx="1114425" cy="314325"/>
            </a:xfrm>
            <a:custGeom>
              <a:avLst/>
              <a:gdLst>
                <a:gd name="connsiteX0" fmla="*/ 1009650 w 1114425"/>
                <a:gd name="connsiteY0" fmla="*/ 295275 h 314325"/>
                <a:gd name="connsiteX1" fmla="*/ 1114425 w 1114425"/>
                <a:gd name="connsiteY1" fmla="*/ 0 h 314325"/>
                <a:gd name="connsiteX2" fmla="*/ 0 w 1114425"/>
                <a:gd name="connsiteY2" fmla="*/ 28575 h 314325"/>
                <a:gd name="connsiteX3" fmla="*/ 76200 w 1114425"/>
                <a:gd name="connsiteY3" fmla="*/ 314325 h 314325"/>
                <a:gd name="connsiteX4" fmla="*/ 1009650 w 1114425"/>
                <a:gd name="connsiteY4" fmla="*/ 295275 h 314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4425" h="314325">
                  <a:moveTo>
                    <a:pt x="1009650" y="295275"/>
                  </a:moveTo>
                  <a:lnTo>
                    <a:pt x="1114425" y="0"/>
                  </a:lnTo>
                  <a:lnTo>
                    <a:pt x="0" y="28575"/>
                  </a:lnTo>
                  <a:lnTo>
                    <a:pt x="76200" y="314325"/>
                  </a:lnTo>
                  <a:lnTo>
                    <a:pt x="1009650" y="295275"/>
                  </a:lnTo>
                  <a:close/>
                </a:path>
              </a:pathLst>
            </a:custGeom>
            <a:solidFill>
              <a:schemeClr val="bg1"/>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2" name="Picture 7" descr="camera"/>
          <p:cNvPicPr>
            <a:picLocks noChangeAspect="1" noChangeArrowheads="1"/>
          </p:cNvPicPr>
          <p:nvPr/>
        </p:nvPicPr>
        <p:blipFill>
          <a:blip r:embed="rId3" cstate="print">
            <a:clrChange>
              <a:clrFrom>
                <a:srgbClr val="000000"/>
              </a:clrFrom>
              <a:clrTo>
                <a:srgbClr val="000000">
                  <a:alpha val="0"/>
                </a:srgbClr>
              </a:clrTo>
            </a:clrChange>
          </a:blip>
          <a:srcRect/>
          <a:stretch>
            <a:fillRect/>
          </a:stretch>
        </p:blipFill>
        <p:spPr bwMode="auto">
          <a:xfrm>
            <a:off x="2565070" y="3549695"/>
            <a:ext cx="1199750" cy="1236452"/>
          </a:xfrm>
          <a:prstGeom prst="rect">
            <a:avLst/>
          </a:prstGeom>
          <a:noFill/>
          <a:ln w="9525">
            <a:noFill/>
            <a:miter lim="800000"/>
            <a:headEnd/>
            <a:tailEnd/>
          </a:ln>
          <a:effectLst>
            <a:outerShdw blurRad="63500" sx="102000" sy="102000" algn="ctr" rotWithShape="0">
              <a:prstClr val="black">
                <a:alpha val="40000"/>
              </a:prstClr>
            </a:outerShdw>
          </a:effectLst>
        </p:spPr>
      </p:pic>
      <p:sp>
        <p:nvSpPr>
          <p:cNvPr id="14" name="Oval 11"/>
          <p:cNvSpPr/>
          <p:nvPr/>
        </p:nvSpPr>
        <p:spPr>
          <a:xfrm>
            <a:off x="3497816" y="4283026"/>
            <a:ext cx="130206" cy="130204"/>
          </a:xfrm>
          <a:prstGeom prst="ellipse">
            <a:avLst/>
          </a:prstGeom>
          <a:solidFill>
            <a:schemeClr val="bg2"/>
          </a:solidFill>
          <a:ln w="3810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29" name="Oval 11"/>
          <p:cNvSpPr/>
          <p:nvPr/>
        </p:nvSpPr>
        <p:spPr>
          <a:xfrm>
            <a:off x="6793904" y="2665512"/>
            <a:ext cx="130206" cy="130204"/>
          </a:xfrm>
          <a:prstGeom prst="ellipse">
            <a:avLst/>
          </a:prstGeom>
          <a:solidFill>
            <a:schemeClr val="bg2"/>
          </a:solidFill>
          <a:ln w="3810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33" name="TextovéPole 32"/>
          <p:cNvSpPr txBox="1"/>
          <p:nvPr/>
        </p:nvSpPr>
        <p:spPr>
          <a:xfrm>
            <a:off x="7020272" y="2420887"/>
            <a:ext cx="647934" cy="369332"/>
          </a:xfrm>
          <a:prstGeom prst="rect">
            <a:avLst/>
          </a:prstGeom>
          <a:noFill/>
        </p:spPr>
        <p:txBody>
          <a:bodyPr wrap="none" rtlCol="0">
            <a:spAutoFit/>
          </a:bodyPr>
          <a:lstStyle/>
          <a:p>
            <a:r>
              <a:rPr lang="en-US" dirty="0" smtClean="0">
                <a:solidFill>
                  <a:schemeClr val="tx2"/>
                </a:solidFill>
                <a:latin typeface="+mn-lt"/>
              </a:rPr>
              <a:t>emit</a:t>
            </a:r>
            <a:endParaRPr lang="cs-CZ" dirty="0" smtClean="0">
              <a:solidFill>
                <a:schemeClr val="tx2"/>
              </a:solidFill>
              <a:latin typeface="+mn-lt"/>
            </a:endParaRPr>
          </a:p>
        </p:txBody>
      </p:sp>
      <p:sp>
        <p:nvSpPr>
          <p:cNvPr id="34" name="TextovéPole 33"/>
          <p:cNvSpPr txBox="1"/>
          <p:nvPr/>
        </p:nvSpPr>
        <p:spPr>
          <a:xfrm>
            <a:off x="7430005" y="3140968"/>
            <a:ext cx="769763" cy="369332"/>
          </a:xfrm>
          <a:prstGeom prst="rect">
            <a:avLst/>
          </a:prstGeom>
          <a:noFill/>
        </p:spPr>
        <p:txBody>
          <a:bodyPr wrap="none" rtlCol="0">
            <a:spAutoFit/>
          </a:bodyPr>
          <a:lstStyle/>
          <a:p>
            <a:r>
              <a:rPr lang="en-US" dirty="0" smtClean="0">
                <a:solidFill>
                  <a:schemeClr val="tx2"/>
                </a:solidFill>
                <a:latin typeface="+mn-lt"/>
              </a:rPr>
              <a:t>travel</a:t>
            </a:r>
            <a:endParaRPr lang="cs-CZ" dirty="0" smtClean="0">
              <a:solidFill>
                <a:schemeClr val="tx2"/>
              </a:solidFill>
              <a:latin typeface="+mn-lt"/>
            </a:endParaRPr>
          </a:p>
        </p:txBody>
      </p:sp>
      <p:sp>
        <p:nvSpPr>
          <p:cNvPr id="35" name="TextovéPole 34"/>
          <p:cNvSpPr txBox="1"/>
          <p:nvPr/>
        </p:nvSpPr>
        <p:spPr>
          <a:xfrm>
            <a:off x="6948264" y="3717032"/>
            <a:ext cx="880369" cy="646330"/>
          </a:xfrm>
          <a:prstGeom prst="rect">
            <a:avLst/>
          </a:prstGeom>
          <a:noFill/>
        </p:spPr>
        <p:txBody>
          <a:bodyPr wrap="none" rtlCol="0">
            <a:spAutoFit/>
          </a:bodyPr>
          <a:lstStyle/>
          <a:p>
            <a:r>
              <a:rPr lang="en-US" dirty="0" smtClean="0">
                <a:solidFill>
                  <a:schemeClr val="tx2"/>
                </a:solidFill>
                <a:latin typeface="+mn-lt"/>
              </a:rPr>
              <a:t>absorb</a:t>
            </a:r>
          </a:p>
          <a:p>
            <a:r>
              <a:rPr lang="en-US" dirty="0" smtClean="0">
                <a:solidFill>
                  <a:schemeClr val="tx2"/>
                </a:solidFill>
                <a:latin typeface="+mn-lt"/>
              </a:rPr>
              <a:t>scatter</a:t>
            </a:r>
            <a:endParaRPr lang="cs-CZ" dirty="0" smtClean="0">
              <a:solidFill>
                <a:schemeClr val="tx2"/>
              </a:solidFill>
              <a:latin typeface="+mn-lt"/>
            </a:endParaRPr>
          </a:p>
        </p:txBody>
      </p:sp>
      <p:sp>
        <p:nvSpPr>
          <p:cNvPr id="36" name="TextovéPole 35"/>
          <p:cNvSpPr txBox="1"/>
          <p:nvPr/>
        </p:nvSpPr>
        <p:spPr>
          <a:xfrm>
            <a:off x="5772238" y="4367938"/>
            <a:ext cx="1382110" cy="923330"/>
          </a:xfrm>
          <a:prstGeom prst="rect">
            <a:avLst/>
          </a:prstGeom>
          <a:noFill/>
        </p:spPr>
        <p:txBody>
          <a:bodyPr wrap="none" rtlCol="0">
            <a:spAutoFit/>
          </a:bodyPr>
          <a:lstStyle/>
          <a:p>
            <a:r>
              <a:rPr lang="en-US" b="1" dirty="0" smtClean="0">
                <a:solidFill>
                  <a:srgbClr val="FFCC00"/>
                </a:solidFill>
                <a:effectLst>
                  <a:outerShdw blurRad="38100" dist="38100" dir="2700000" algn="tl">
                    <a:srgbClr val="000000">
                      <a:alpha val="43137"/>
                    </a:srgbClr>
                  </a:outerShdw>
                </a:effectLst>
                <a:latin typeface="+mn-lt"/>
              </a:rPr>
              <a:t>light </a:t>
            </a:r>
            <a:br>
              <a:rPr lang="en-US" b="1" dirty="0" smtClean="0">
                <a:solidFill>
                  <a:srgbClr val="FFCC00"/>
                </a:solidFill>
                <a:effectLst>
                  <a:outerShdw blurRad="38100" dist="38100" dir="2700000" algn="tl">
                    <a:srgbClr val="000000">
                      <a:alpha val="43137"/>
                    </a:srgbClr>
                  </a:outerShdw>
                </a:effectLst>
                <a:latin typeface="+mn-lt"/>
              </a:rPr>
            </a:br>
            <a:r>
              <a:rPr lang="en-US" b="1" dirty="0" smtClean="0">
                <a:solidFill>
                  <a:srgbClr val="FFCC00"/>
                </a:solidFill>
                <a:effectLst>
                  <a:outerShdw blurRad="38100" dist="38100" dir="2700000" algn="tl">
                    <a:srgbClr val="000000">
                      <a:alpha val="43137"/>
                    </a:srgbClr>
                  </a:outerShdw>
                </a:effectLst>
                <a:latin typeface="+mn-lt"/>
              </a:rPr>
              <a:t>transport </a:t>
            </a:r>
            <a:br>
              <a:rPr lang="en-US" b="1" dirty="0" smtClean="0">
                <a:solidFill>
                  <a:srgbClr val="FFCC00"/>
                </a:solidFill>
                <a:effectLst>
                  <a:outerShdw blurRad="38100" dist="38100" dir="2700000" algn="tl">
                    <a:srgbClr val="000000">
                      <a:alpha val="43137"/>
                    </a:srgbClr>
                  </a:outerShdw>
                </a:effectLst>
                <a:latin typeface="+mn-lt"/>
              </a:rPr>
            </a:br>
            <a:r>
              <a:rPr lang="en-US" b="1" dirty="0" smtClean="0">
                <a:solidFill>
                  <a:srgbClr val="FFCC00"/>
                </a:solidFill>
                <a:effectLst>
                  <a:outerShdw blurRad="38100" dist="38100" dir="2700000" algn="tl">
                    <a:srgbClr val="000000">
                      <a:alpha val="43137"/>
                    </a:srgbClr>
                  </a:outerShdw>
                </a:effectLst>
                <a:latin typeface="+mn-lt"/>
              </a:rPr>
              <a:t>path</a:t>
            </a:r>
            <a:endParaRPr lang="cs-CZ" b="1" dirty="0" smtClean="0">
              <a:solidFill>
                <a:srgbClr val="FFCC00"/>
              </a:solidFill>
              <a:effectLst>
                <a:outerShdw blurRad="38100" dist="38100" dir="2700000" algn="tl">
                  <a:srgbClr val="000000">
                    <a:alpha val="43137"/>
                  </a:srgbClr>
                </a:outerShdw>
              </a:effectLst>
              <a:latin typeface="+mn-lt"/>
            </a:endParaRPr>
          </a:p>
        </p:txBody>
      </p:sp>
      <p:sp>
        <p:nvSpPr>
          <p:cNvPr id="27" name="Volný tvar 26"/>
          <p:cNvSpPr/>
          <p:nvPr/>
        </p:nvSpPr>
        <p:spPr>
          <a:xfrm>
            <a:off x="3623940" y="2795238"/>
            <a:ext cx="4454148" cy="2935042"/>
          </a:xfrm>
          <a:custGeom>
            <a:avLst/>
            <a:gdLst>
              <a:gd name="connsiteX0" fmla="*/ 0 w 5593404"/>
              <a:gd name="connsiteY0" fmla="*/ 1157592 h 3112851"/>
              <a:gd name="connsiteX1" fmla="*/ 3472774 w 5593404"/>
              <a:gd name="connsiteY1" fmla="*/ 3112851 h 3112851"/>
              <a:gd name="connsiteX2" fmla="*/ 5593404 w 5593404"/>
              <a:gd name="connsiteY2" fmla="*/ 1303507 h 3112851"/>
              <a:gd name="connsiteX3" fmla="*/ 4406629 w 5593404"/>
              <a:gd name="connsiteY3" fmla="*/ 0 h 3112851"/>
              <a:gd name="connsiteX4" fmla="*/ 4406629 w 5593404"/>
              <a:gd name="connsiteY4" fmla="*/ 0 h 3112851"/>
              <a:gd name="connsiteX5" fmla="*/ 4406629 w 5593404"/>
              <a:gd name="connsiteY5" fmla="*/ 0 h 3112851"/>
              <a:gd name="connsiteX0" fmla="*/ 0 w 5548003"/>
              <a:gd name="connsiteY0" fmla="*/ 1157592 h 3112851"/>
              <a:gd name="connsiteX1" fmla="*/ 3472774 w 5548003"/>
              <a:gd name="connsiteY1" fmla="*/ 3112851 h 3112851"/>
              <a:gd name="connsiteX2" fmla="*/ 5548003 w 5548003"/>
              <a:gd name="connsiteY2" fmla="*/ 1484985 h 3112851"/>
              <a:gd name="connsiteX3" fmla="*/ 4406629 w 5548003"/>
              <a:gd name="connsiteY3" fmla="*/ 0 h 3112851"/>
              <a:gd name="connsiteX4" fmla="*/ 4406629 w 5548003"/>
              <a:gd name="connsiteY4" fmla="*/ 0 h 3112851"/>
              <a:gd name="connsiteX5" fmla="*/ 4406629 w 5548003"/>
              <a:gd name="connsiteY5" fmla="*/ 0 h 3112851"/>
              <a:gd name="connsiteX0" fmla="*/ 0 w 5548003"/>
              <a:gd name="connsiteY0" fmla="*/ 1157592 h 3122473"/>
              <a:gd name="connsiteX1" fmla="*/ 3523160 w 5548003"/>
              <a:gd name="connsiteY1" fmla="*/ 3122473 h 3122473"/>
              <a:gd name="connsiteX2" fmla="*/ 5548003 w 5548003"/>
              <a:gd name="connsiteY2" fmla="*/ 1484985 h 3122473"/>
              <a:gd name="connsiteX3" fmla="*/ 4406629 w 5548003"/>
              <a:gd name="connsiteY3" fmla="*/ 0 h 3122473"/>
              <a:gd name="connsiteX4" fmla="*/ 4406629 w 5548003"/>
              <a:gd name="connsiteY4" fmla="*/ 0 h 3122473"/>
              <a:gd name="connsiteX5" fmla="*/ 4406629 w 5548003"/>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5" fmla="*/ 4406629 w 5525701"/>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0" fmla="*/ 0 w 5525701"/>
              <a:gd name="connsiteY0" fmla="*/ 1256783 h 3221664"/>
              <a:gd name="connsiteX1" fmla="*/ 3523160 w 5525701"/>
              <a:gd name="connsiteY1" fmla="*/ 3221664 h 3221664"/>
              <a:gd name="connsiteX2" fmla="*/ 5525701 w 5525701"/>
              <a:gd name="connsiteY2" fmla="*/ 1580459 h 3221664"/>
              <a:gd name="connsiteX3" fmla="*/ 4406629 w 5525701"/>
              <a:gd name="connsiteY3" fmla="*/ 99191 h 3221664"/>
              <a:gd name="connsiteX4" fmla="*/ 4035836 w 5525701"/>
              <a:gd name="connsiteY4" fmla="*/ 0 h 3221664"/>
              <a:gd name="connsiteX0" fmla="*/ 0 w 5525701"/>
              <a:gd name="connsiteY0" fmla="*/ 1256783 h 3221664"/>
              <a:gd name="connsiteX1" fmla="*/ 3523160 w 5525701"/>
              <a:gd name="connsiteY1" fmla="*/ 3221664 h 3221664"/>
              <a:gd name="connsiteX2" fmla="*/ 5525701 w 5525701"/>
              <a:gd name="connsiteY2" fmla="*/ 1580459 h 3221664"/>
              <a:gd name="connsiteX3" fmla="*/ 4179852 w 5525701"/>
              <a:gd name="connsiteY3" fmla="*/ 432048 h 3221664"/>
              <a:gd name="connsiteX4" fmla="*/ 4035836 w 5525701"/>
              <a:gd name="connsiteY4" fmla="*/ 0 h 3221664"/>
              <a:gd name="connsiteX0" fmla="*/ 0 w 5525701"/>
              <a:gd name="connsiteY0" fmla="*/ 824735 h 2789616"/>
              <a:gd name="connsiteX1" fmla="*/ 3523160 w 5525701"/>
              <a:gd name="connsiteY1" fmla="*/ 2789616 h 2789616"/>
              <a:gd name="connsiteX2" fmla="*/ 5525701 w 5525701"/>
              <a:gd name="connsiteY2" fmla="*/ 1148411 h 2789616"/>
              <a:gd name="connsiteX3" fmla="*/ 4179852 w 5525701"/>
              <a:gd name="connsiteY3" fmla="*/ 0 h 2789616"/>
              <a:gd name="connsiteX0" fmla="*/ 0 w 5525701"/>
              <a:gd name="connsiteY0" fmla="*/ 954440 h 2919321"/>
              <a:gd name="connsiteX1" fmla="*/ 3523160 w 5525701"/>
              <a:gd name="connsiteY1" fmla="*/ 2919321 h 2919321"/>
              <a:gd name="connsiteX2" fmla="*/ 5525701 w 5525701"/>
              <a:gd name="connsiteY2" fmla="*/ 1278116 h 2919321"/>
              <a:gd name="connsiteX3" fmla="*/ 4365085 w 5525701"/>
              <a:gd name="connsiteY3" fmla="*/ 0 h 2919321"/>
              <a:gd name="connsiteX0" fmla="*/ 0 w 5525701"/>
              <a:gd name="connsiteY0" fmla="*/ 954440 h 2966482"/>
              <a:gd name="connsiteX1" fmla="*/ 3504819 w 5525701"/>
              <a:gd name="connsiteY1" fmla="*/ 2966482 h 2966482"/>
              <a:gd name="connsiteX2" fmla="*/ 5525701 w 5525701"/>
              <a:gd name="connsiteY2" fmla="*/ 1278116 h 2966482"/>
              <a:gd name="connsiteX3" fmla="*/ 4365085 w 5525701"/>
              <a:gd name="connsiteY3" fmla="*/ 0 h 2966482"/>
              <a:gd name="connsiteX0" fmla="*/ 0 w 5525701"/>
              <a:gd name="connsiteY0" fmla="*/ 954440 h 2935041"/>
              <a:gd name="connsiteX1" fmla="*/ 3510059 w 5525701"/>
              <a:gd name="connsiteY1" fmla="*/ 2935041 h 2935041"/>
              <a:gd name="connsiteX2" fmla="*/ 5525701 w 5525701"/>
              <a:gd name="connsiteY2" fmla="*/ 1278116 h 2935041"/>
              <a:gd name="connsiteX3" fmla="*/ 4365085 w 5525701"/>
              <a:gd name="connsiteY3" fmla="*/ 0 h 2935041"/>
              <a:gd name="connsiteX0" fmla="*/ 0 w 3650105"/>
              <a:gd name="connsiteY0" fmla="*/ 1065810 h 2935041"/>
              <a:gd name="connsiteX1" fmla="*/ 1634463 w 3650105"/>
              <a:gd name="connsiteY1" fmla="*/ 2935041 h 2935041"/>
              <a:gd name="connsiteX2" fmla="*/ 3650105 w 3650105"/>
              <a:gd name="connsiteY2" fmla="*/ 1278116 h 2935041"/>
              <a:gd name="connsiteX3" fmla="*/ 2489489 w 3650105"/>
              <a:gd name="connsiteY3"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0 w 4415418"/>
              <a:gd name="connsiteY0" fmla="*/ 1602524 h 2935041"/>
              <a:gd name="connsiteX1" fmla="*/ 45233 w 4415418"/>
              <a:gd name="connsiteY1" fmla="*/ 2001914 h 2935041"/>
              <a:gd name="connsiteX2" fmla="*/ 2399776 w 4415418"/>
              <a:gd name="connsiteY2" fmla="*/ 2935041 h 2935041"/>
              <a:gd name="connsiteX3" fmla="*/ 4415418 w 4415418"/>
              <a:gd name="connsiteY3" fmla="*/ 1278116 h 2935041"/>
              <a:gd name="connsiteX4" fmla="*/ 3254802 w 4415418"/>
              <a:gd name="connsiteY4"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170791 w 4586209"/>
              <a:gd name="connsiteY0" fmla="*/ 1602524 h 2935041"/>
              <a:gd name="connsiteX1" fmla="*/ 0 w 4586209"/>
              <a:gd name="connsiteY1" fmla="*/ 20019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586209"/>
              <a:gd name="connsiteY0" fmla="*/ 2001914 h 2935041"/>
              <a:gd name="connsiteX1" fmla="*/ 216025 w 4586209"/>
              <a:gd name="connsiteY1" fmla="*/ 1785890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151696 w 4586209"/>
              <a:gd name="connsiteY1" fmla="*/ 15776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658216"/>
              <a:gd name="connsiteY0" fmla="*/ 2217938 h 2935041"/>
              <a:gd name="connsiteX1" fmla="*/ 2642574 w 4658216"/>
              <a:gd name="connsiteY1" fmla="*/ 2935041 h 2935041"/>
              <a:gd name="connsiteX2" fmla="*/ 4658216 w 4658216"/>
              <a:gd name="connsiteY2" fmla="*/ 1278116 h 2935041"/>
              <a:gd name="connsiteX3" fmla="*/ 3497600 w 4658216"/>
              <a:gd name="connsiteY3" fmla="*/ 0 h 2935041"/>
              <a:gd name="connsiteX0" fmla="*/ 0 w 4454147"/>
              <a:gd name="connsiteY0" fmla="*/ 1563589 h 2935041"/>
              <a:gd name="connsiteX1" fmla="*/ 2438505 w 4454147"/>
              <a:gd name="connsiteY1" fmla="*/ 2935041 h 2935041"/>
              <a:gd name="connsiteX2" fmla="*/ 4454147 w 4454147"/>
              <a:gd name="connsiteY2" fmla="*/ 1278116 h 2935041"/>
              <a:gd name="connsiteX3" fmla="*/ 3293531 w 4454147"/>
              <a:gd name="connsiteY3" fmla="*/ 0 h 2935041"/>
            </a:gdLst>
            <a:ahLst/>
            <a:cxnLst>
              <a:cxn ang="0">
                <a:pos x="connsiteX0" y="connsiteY0"/>
              </a:cxn>
              <a:cxn ang="0">
                <a:pos x="connsiteX1" y="connsiteY1"/>
              </a:cxn>
              <a:cxn ang="0">
                <a:pos x="connsiteX2" y="connsiteY2"/>
              </a:cxn>
              <a:cxn ang="0">
                <a:pos x="connsiteX3" y="connsiteY3"/>
              </a:cxn>
            </a:cxnLst>
            <a:rect l="l" t="t" r="r" b="b"/>
            <a:pathLst>
              <a:path w="4454147" h="2935041">
                <a:moveTo>
                  <a:pt x="0" y="1563589"/>
                </a:moveTo>
                <a:lnTo>
                  <a:pt x="2438505" y="2935041"/>
                </a:lnTo>
                <a:lnTo>
                  <a:pt x="4454147" y="1278116"/>
                </a:lnTo>
                <a:lnTo>
                  <a:pt x="3293531" y="0"/>
                </a:lnTo>
              </a:path>
            </a:pathLst>
          </a:custGeom>
          <a:ln w="38100">
            <a:solidFill>
              <a:srgbClr val="FFCC00"/>
            </a:solidFill>
            <a:headEnd type="triangl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25" name="Oval 11"/>
          <p:cNvSpPr/>
          <p:nvPr/>
        </p:nvSpPr>
        <p:spPr>
          <a:xfrm>
            <a:off x="8010089" y="4001861"/>
            <a:ext cx="130206" cy="130204"/>
          </a:xfrm>
          <a:prstGeom prst="ellipse">
            <a:avLst/>
          </a:prstGeom>
          <a:solidFill>
            <a:schemeClr val="bg2"/>
          </a:solidFill>
          <a:ln w="3810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16" name="Oval 11"/>
          <p:cNvSpPr/>
          <p:nvPr/>
        </p:nvSpPr>
        <p:spPr>
          <a:xfrm>
            <a:off x="6008870" y="5641245"/>
            <a:ext cx="130206" cy="130204"/>
          </a:xfrm>
          <a:prstGeom prst="ellipse">
            <a:avLst/>
          </a:prstGeom>
          <a:solidFill>
            <a:schemeClr val="bg2"/>
          </a:solidFill>
          <a:ln w="38100">
            <a:solidFill>
              <a:schemeClr val="accent2"/>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22" name="Zástupný symbol pro číslo snímku 21"/>
          <p:cNvSpPr>
            <a:spLocks noGrp="1"/>
          </p:cNvSpPr>
          <p:nvPr>
            <p:ph type="sldNum" sz="quarter" idx="12"/>
          </p:nvPr>
        </p:nvSpPr>
        <p:spPr/>
        <p:txBody>
          <a:bodyPr/>
          <a:lstStyle/>
          <a:p>
            <a:pPr>
              <a:defRPr/>
            </a:pPr>
            <a:fld id="{81494967-73EE-4A75-A827-47B02327E019}" type="slidenum">
              <a:rPr lang="en-US" altLang="en-US" smtClean="0"/>
              <a:pPr>
                <a:defRPr/>
              </a:pPr>
              <a:t>3</a:t>
            </a:fld>
            <a:endParaRPr lang="en-US" altLang="en-US"/>
          </a:p>
        </p:txBody>
      </p:sp>
      <p:sp>
        <p:nvSpPr>
          <p:cNvPr id="26" name="Zástupný symbol pro zápatí 25"/>
          <p:cNvSpPr>
            <a:spLocks noGrp="1"/>
          </p:cNvSpPr>
          <p:nvPr>
            <p:ph type="ftr" sz="quarter" idx="11"/>
          </p:nvPr>
        </p:nvSpPr>
        <p:spPr/>
        <p:txBody>
          <a:bodyPr/>
          <a:lstStyle/>
          <a:p>
            <a:pPr>
              <a:defRPr/>
            </a:pPr>
            <a:r>
              <a:rPr lang="en-US" altLang="en-US" smtClean="0"/>
              <a:t>Course: Recent Advances in Light Transport Simulation</a:t>
            </a:r>
            <a:br>
              <a:rPr lang="en-US" altLang="en-US" smtClean="0"/>
            </a:br>
            <a:r>
              <a:rPr lang="en-US" altLang="en-US" i="1" smtClean="0"/>
              <a:t>Jaroslav Křivánek</a:t>
            </a:r>
            <a:r>
              <a:rPr lang="en-US" altLang="en-US" b="1" smtClean="0"/>
              <a:t> </a:t>
            </a:r>
            <a:r>
              <a:rPr lang="en-US" altLang="en-US" smtClean="0"/>
              <a:t>- Path Integral Formulation of Light Transport</a:t>
            </a:r>
            <a:endParaRPr lang="en-US" altLang="en-US" dirty="0"/>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68288"/>
            <a:ext cx="8229600" cy="1139825"/>
          </a:xfrm>
        </p:spPr>
        <p:txBody>
          <a:bodyPr/>
          <a:lstStyle/>
          <a:p>
            <a:r>
              <a:rPr lang="en-US" dirty="0" smtClean="0"/>
              <a:t>Measure conversion</a:t>
            </a:r>
            <a:endParaRPr lang="en-US" dirty="0"/>
          </a:p>
        </p:txBody>
      </p:sp>
      <p:grpSp>
        <p:nvGrpSpPr>
          <p:cNvPr id="5" name="Skupina 44"/>
          <p:cNvGrpSpPr/>
          <p:nvPr/>
        </p:nvGrpSpPr>
        <p:grpSpPr>
          <a:xfrm>
            <a:off x="72194" y="108947"/>
            <a:ext cx="8874508" cy="2403024"/>
            <a:chOff x="72194" y="2394129"/>
            <a:chExt cx="8874508" cy="2403024"/>
          </a:xfrm>
        </p:grpSpPr>
        <p:sp>
          <p:nvSpPr>
            <p:cNvPr id="31" name="Volný tvar 30"/>
            <p:cNvSpPr/>
            <p:nvPr/>
          </p:nvSpPr>
          <p:spPr>
            <a:xfrm>
              <a:off x="72194" y="2394129"/>
              <a:ext cx="8874508" cy="2403024"/>
            </a:xfrm>
            <a:custGeom>
              <a:avLst/>
              <a:gdLst>
                <a:gd name="connsiteX0" fmla="*/ 81887 w 8625385"/>
                <a:gd name="connsiteY0" fmla="*/ 1692322 h 2101755"/>
                <a:gd name="connsiteX1" fmla="*/ 3138985 w 8625385"/>
                <a:gd name="connsiteY1" fmla="*/ 1787856 h 2101755"/>
                <a:gd name="connsiteX2" fmla="*/ 6482687 w 8625385"/>
                <a:gd name="connsiteY2" fmla="*/ 1828800 h 2101755"/>
                <a:gd name="connsiteX3" fmla="*/ 8393374 w 8625385"/>
                <a:gd name="connsiteY3" fmla="*/ 2101755 h 2101755"/>
                <a:gd name="connsiteX4" fmla="*/ 8625385 w 8625385"/>
                <a:gd name="connsiteY4" fmla="*/ 641444 h 2101755"/>
                <a:gd name="connsiteX5" fmla="*/ 8284191 w 8625385"/>
                <a:gd name="connsiteY5" fmla="*/ 0 h 2101755"/>
                <a:gd name="connsiteX6" fmla="*/ 6346209 w 8625385"/>
                <a:gd name="connsiteY6" fmla="*/ 81886 h 2101755"/>
                <a:gd name="connsiteX7" fmla="*/ 5336275 w 8625385"/>
                <a:gd name="connsiteY7" fmla="*/ 1050877 h 2101755"/>
                <a:gd name="connsiteX8" fmla="*/ 1446663 w 8625385"/>
                <a:gd name="connsiteY8" fmla="*/ 1119116 h 2101755"/>
                <a:gd name="connsiteX9" fmla="*/ 0 w 8625385"/>
                <a:gd name="connsiteY9" fmla="*/ 1132764 h 2101755"/>
                <a:gd name="connsiteX10" fmla="*/ 81887 w 8625385"/>
                <a:gd name="connsiteY10" fmla="*/ 1692322 h 2101755"/>
                <a:gd name="connsiteX0" fmla="*/ 81887 w 8625385"/>
                <a:gd name="connsiteY0" fmla="*/ 1785582 h 2195015"/>
                <a:gd name="connsiteX1" fmla="*/ 3138985 w 8625385"/>
                <a:gd name="connsiteY1" fmla="*/ 1881116 h 2195015"/>
                <a:gd name="connsiteX2" fmla="*/ 6482687 w 8625385"/>
                <a:gd name="connsiteY2" fmla="*/ 1922060 h 2195015"/>
                <a:gd name="connsiteX3" fmla="*/ 8393374 w 8625385"/>
                <a:gd name="connsiteY3" fmla="*/ 2195015 h 2195015"/>
                <a:gd name="connsiteX4" fmla="*/ 8625385 w 8625385"/>
                <a:gd name="connsiteY4" fmla="*/ 734704 h 2195015"/>
                <a:gd name="connsiteX5" fmla="*/ 8284191 w 8625385"/>
                <a:gd name="connsiteY5" fmla="*/ 93260 h 2195015"/>
                <a:gd name="connsiteX6" fmla="*/ 6346209 w 8625385"/>
                <a:gd name="connsiteY6" fmla="*/ 175146 h 2195015"/>
                <a:gd name="connsiteX7" fmla="*/ 5336275 w 8625385"/>
                <a:gd name="connsiteY7" fmla="*/ 1144137 h 2195015"/>
                <a:gd name="connsiteX8" fmla="*/ 1446663 w 8625385"/>
                <a:gd name="connsiteY8" fmla="*/ 1212376 h 2195015"/>
                <a:gd name="connsiteX9" fmla="*/ 0 w 8625385"/>
                <a:gd name="connsiteY9" fmla="*/ 1226024 h 2195015"/>
                <a:gd name="connsiteX10" fmla="*/ 81887 w 8625385"/>
                <a:gd name="connsiteY10" fmla="*/ 1785582 h 2195015"/>
                <a:gd name="connsiteX0" fmla="*/ 81887 w 8625385"/>
                <a:gd name="connsiteY0" fmla="*/ 1785582 h 2195015"/>
                <a:gd name="connsiteX1" fmla="*/ 3138985 w 8625385"/>
                <a:gd name="connsiteY1" fmla="*/ 1881116 h 2195015"/>
                <a:gd name="connsiteX2" fmla="*/ 6482687 w 8625385"/>
                <a:gd name="connsiteY2" fmla="*/ 1922060 h 2195015"/>
                <a:gd name="connsiteX3" fmla="*/ 8393374 w 8625385"/>
                <a:gd name="connsiteY3" fmla="*/ 2195015 h 2195015"/>
                <a:gd name="connsiteX4" fmla="*/ 8625385 w 8625385"/>
                <a:gd name="connsiteY4" fmla="*/ 734704 h 2195015"/>
                <a:gd name="connsiteX5" fmla="*/ 8284191 w 8625385"/>
                <a:gd name="connsiteY5" fmla="*/ 93260 h 2195015"/>
                <a:gd name="connsiteX6" fmla="*/ 6346209 w 8625385"/>
                <a:gd name="connsiteY6" fmla="*/ 175146 h 2195015"/>
                <a:gd name="connsiteX7" fmla="*/ 5336275 w 8625385"/>
                <a:gd name="connsiteY7" fmla="*/ 1144137 h 2195015"/>
                <a:gd name="connsiteX8" fmla="*/ 1446663 w 8625385"/>
                <a:gd name="connsiteY8" fmla="*/ 1212376 h 2195015"/>
                <a:gd name="connsiteX9" fmla="*/ 0 w 8625385"/>
                <a:gd name="connsiteY9" fmla="*/ 1226024 h 2195015"/>
                <a:gd name="connsiteX10" fmla="*/ 81887 w 8625385"/>
                <a:gd name="connsiteY10" fmla="*/ 1785582 h 2195015"/>
                <a:gd name="connsiteX0" fmla="*/ 81887 w 8625385"/>
                <a:gd name="connsiteY0" fmla="*/ 1785582 h 2195015"/>
                <a:gd name="connsiteX1" fmla="*/ 3138985 w 8625385"/>
                <a:gd name="connsiteY1" fmla="*/ 1881116 h 2195015"/>
                <a:gd name="connsiteX2" fmla="*/ 6482687 w 8625385"/>
                <a:gd name="connsiteY2" fmla="*/ 1922060 h 2195015"/>
                <a:gd name="connsiteX3" fmla="*/ 8393374 w 8625385"/>
                <a:gd name="connsiteY3" fmla="*/ 2195015 h 2195015"/>
                <a:gd name="connsiteX4" fmla="*/ 8625385 w 8625385"/>
                <a:gd name="connsiteY4" fmla="*/ 734704 h 2195015"/>
                <a:gd name="connsiteX5" fmla="*/ 8284191 w 8625385"/>
                <a:gd name="connsiteY5" fmla="*/ 93260 h 2195015"/>
                <a:gd name="connsiteX6" fmla="*/ 6346209 w 8625385"/>
                <a:gd name="connsiteY6" fmla="*/ 175146 h 2195015"/>
                <a:gd name="connsiteX7" fmla="*/ 5336275 w 8625385"/>
                <a:gd name="connsiteY7" fmla="*/ 1144137 h 2195015"/>
                <a:gd name="connsiteX8" fmla="*/ 1446663 w 8625385"/>
                <a:gd name="connsiteY8" fmla="*/ 1212376 h 2195015"/>
                <a:gd name="connsiteX9" fmla="*/ 0 w 8625385"/>
                <a:gd name="connsiteY9" fmla="*/ 1226024 h 2195015"/>
                <a:gd name="connsiteX10" fmla="*/ 81887 w 8625385"/>
                <a:gd name="connsiteY10" fmla="*/ 1785582 h 2195015"/>
                <a:gd name="connsiteX0" fmla="*/ 523164 w 9066662"/>
                <a:gd name="connsiteY0" fmla="*/ 1785582 h 2195015"/>
                <a:gd name="connsiteX1" fmla="*/ 3580262 w 9066662"/>
                <a:gd name="connsiteY1" fmla="*/ 1881116 h 2195015"/>
                <a:gd name="connsiteX2" fmla="*/ 6923964 w 9066662"/>
                <a:gd name="connsiteY2" fmla="*/ 1922060 h 2195015"/>
                <a:gd name="connsiteX3" fmla="*/ 8834651 w 9066662"/>
                <a:gd name="connsiteY3" fmla="*/ 2195015 h 2195015"/>
                <a:gd name="connsiteX4" fmla="*/ 9066662 w 9066662"/>
                <a:gd name="connsiteY4" fmla="*/ 734704 h 2195015"/>
                <a:gd name="connsiteX5" fmla="*/ 8725468 w 9066662"/>
                <a:gd name="connsiteY5" fmla="*/ 93260 h 2195015"/>
                <a:gd name="connsiteX6" fmla="*/ 6787486 w 9066662"/>
                <a:gd name="connsiteY6" fmla="*/ 175146 h 2195015"/>
                <a:gd name="connsiteX7" fmla="*/ 5777552 w 9066662"/>
                <a:gd name="connsiteY7" fmla="*/ 1144137 h 2195015"/>
                <a:gd name="connsiteX8" fmla="*/ 1887940 w 9066662"/>
                <a:gd name="connsiteY8" fmla="*/ 1212376 h 2195015"/>
                <a:gd name="connsiteX9" fmla="*/ 441277 w 9066662"/>
                <a:gd name="connsiteY9" fmla="*/ 1226024 h 2195015"/>
                <a:gd name="connsiteX10" fmla="*/ 523164 w 9066662"/>
                <a:gd name="connsiteY10" fmla="*/ 1785582 h 2195015"/>
                <a:gd name="connsiteX0" fmla="*/ 523164 w 9066662"/>
                <a:gd name="connsiteY0" fmla="*/ 1785582 h 2195015"/>
                <a:gd name="connsiteX1" fmla="*/ 3580262 w 9066662"/>
                <a:gd name="connsiteY1" fmla="*/ 1881116 h 2195015"/>
                <a:gd name="connsiteX2" fmla="*/ 6923964 w 9066662"/>
                <a:gd name="connsiteY2" fmla="*/ 1922060 h 2195015"/>
                <a:gd name="connsiteX3" fmla="*/ 8834651 w 9066662"/>
                <a:gd name="connsiteY3" fmla="*/ 2195015 h 2195015"/>
                <a:gd name="connsiteX4" fmla="*/ 9066662 w 9066662"/>
                <a:gd name="connsiteY4" fmla="*/ 734704 h 2195015"/>
                <a:gd name="connsiteX5" fmla="*/ 8725468 w 9066662"/>
                <a:gd name="connsiteY5" fmla="*/ 93260 h 2195015"/>
                <a:gd name="connsiteX6" fmla="*/ 6787486 w 9066662"/>
                <a:gd name="connsiteY6" fmla="*/ 175146 h 2195015"/>
                <a:gd name="connsiteX7" fmla="*/ 5777552 w 9066662"/>
                <a:gd name="connsiteY7" fmla="*/ 1144137 h 2195015"/>
                <a:gd name="connsiteX8" fmla="*/ 1887940 w 9066662"/>
                <a:gd name="connsiteY8" fmla="*/ 1212376 h 2195015"/>
                <a:gd name="connsiteX9" fmla="*/ 441277 w 9066662"/>
                <a:gd name="connsiteY9" fmla="*/ 1226024 h 2195015"/>
                <a:gd name="connsiteX10" fmla="*/ 523164 w 9066662"/>
                <a:gd name="connsiteY10" fmla="*/ 1785582 h 2195015"/>
                <a:gd name="connsiteX0" fmla="*/ 523164 w 9066662"/>
                <a:gd name="connsiteY0" fmla="*/ 1785582 h 2195015"/>
                <a:gd name="connsiteX1" fmla="*/ 3580262 w 9066662"/>
                <a:gd name="connsiteY1" fmla="*/ 1881116 h 2195015"/>
                <a:gd name="connsiteX2" fmla="*/ 6923964 w 9066662"/>
                <a:gd name="connsiteY2" fmla="*/ 1922060 h 2195015"/>
                <a:gd name="connsiteX3" fmla="*/ 8834651 w 9066662"/>
                <a:gd name="connsiteY3" fmla="*/ 2195015 h 2195015"/>
                <a:gd name="connsiteX4" fmla="*/ 9066662 w 9066662"/>
                <a:gd name="connsiteY4" fmla="*/ 734704 h 2195015"/>
                <a:gd name="connsiteX5" fmla="*/ 8725468 w 9066662"/>
                <a:gd name="connsiteY5" fmla="*/ 93260 h 2195015"/>
                <a:gd name="connsiteX6" fmla="*/ 6787486 w 9066662"/>
                <a:gd name="connsiteY6" fmla="*/ 175146 h 2195015"/>
                <a:gd name="connsiteX7" fmla="*/ 5777552 w 9066662"/>
                <a:gd name="connsiteY7" fmla="*/ 1144137 h 2195015"/>
                <a:gd name="connsiteX8" fmla="*/ 1887940 w 9066662"/>
                <a:gd name="connsiteY8" fmla="*/ 1212376 h 2195015"/>
                <a:gd name="connsiteX9" fmla="*/ 441277 w 9066662"/>
                <a:gd name="connsiteY9" fmla="*/ 1226024 h 2195015"/>
                <a:gd name="connsiteX10" fmla="*/ 523164 w 9066662"/>
                <a:gd name="connsiteY10" fmla="*/ 1785582 h 2195015"/>
                <a:gd name="connsiteX0" fmla="*/ 523164 w 9066662"/>
                <a:gd name="connsiteY0" fmla="*/ 1785582 h 2392908"/>
                <a:gd name="connsiteX1" fmla="*/ 3580262 w 9066662"/>
                <a:gd name="connsiteY1" fmla="*/ 1881116 h 2392908"/>
                <a:gd name="connsiteX2" fmla="*/ 6923964 w 9066662"/>
                <a:gd name="connsiteY2" fmla="*/ 1922060 h 2392908"/>
                <a:gd name="connsiteX3" fmla="*/ 8834651 w 9066662"/>
                <a:gd name="connsiteY3" fmla="*/ 2195015 h 2392908"/>
                <a:gd name="connsiteX4" fmla="*/ 9066662 w 9066662"/>
                <a:gd name="connsiteY4" fmla="*/ 734704 h 2392908"/>
                <a:gd name="connsiteX5" fmla="*/ 8725468 w 9066662"/>
                <a:gd name="connsiteY5" fmla="*/ 93260 h 2392908"/>
                <a:gd name="connsiteX6" fmla="*/ 6787486 w 9066662"/>
                <a:gd name="connsiteY6" fmla="*/ 175146 h 2392908"/>
                <a:gd name="connsiteX7" fmla="*/ 5777552 w 9066662"/>
                <a:gd name="connsiteY7" fmla="*/ 1144137 h 2392908"/>
                <a:gd name="connsiteX8" fmla="*/ 1887940 w 9066662"/>
                <a:gd name="connsiteY8" fmla="*/ 1212376 h 2392908"/>
                <a:gd name="connsiteX9" fmla="*/ 441277 w 9066662"/>
                <a:gd name="connsiteY9" fmla="*/ 1226024 h 2392908"/>
                <a:gd name="connsiteX10" fmla="*/ 523164 w 9066662"/>
                <a:gd name="connsiteY10" fmla="*/ 1785582 h 2392908"/>
                <a:gd name="connsiteX0" fmla="*/ 523164 w 9191767"/>
                <a:gd name="connsiteY0" fmla="*/ 1785582 h 2392908"/>
                <a:gd name="connsiteX1" fmla="*/ 3580262 w 9191767"/>
                <a:gd name="connsiteY1" fmla="*/ 1881116 h 2392908"/>
                <a:gd name="connsiteX2" fmla="*/ 6923964 w 9191767"/>
                <a:gd name="connsiteY2" fmla="*/ 1922060 h 2392908"/>
                <a:gd name="connsiteX3" fmla="*/ 8834651 w 9191767"/>
                <a:gd name="connsiteY3" fmla="*/ 2195015 h 2392908"/>
                <a:gd name="connsiteX4" fmla="*/ 9066662 w 9191767"/>
                <a:gd name="connsiteY4" fmla="*/ 734704 h 2392908"/>
                <a:gd name="connsiteX5" fmla="*/ 8725468 w 9191767"/>
                <a:gd name="connsiteY5" fmla="*/ 93260 h 2392908"/>
                <a:gd name="connsiteX6" fmla="*/ 6787486 w 9191767"/>
                <a:gd name="connsiteY6" fmla="*/ 175146 h 2392908"/>
                <a:gd name="connsiteX7" fmla="*/ 5777552 w 9191767"/>
                <a:gd name="connsiteY7" fmla="*/ 1144137 h 2392908"/>
                <a:gd name="connsiteX8" fmla="*/ 1887940 w 9191767"/>
                <a:gd name="connsiteY8" fmla="*/ 1212376 h 2392908"/>
                <a:gd name="connsiteX9" fmla="*/ 441277 w 9191767"/>
                <a:gd name="connsiteY9" fmla="*/ 1226024 h 2392908"/>
                <a:gd name="connsiteX10" fmla="*/ 523164 w 9191767"/>
                <a:gd name="connsiteY10" fmla="*/ 1785582 h 2392908"/>
                <a:gd name="connsiteX0" fmla="*/ 523164 w 9191767"/>
                <a:gd name="connsiteY0" fmla="*/ 1785582 h 2392908"/>
                <a:gd name="connsiteX1" fmla="*/ 3580262 w 9191767"/>
                <a:gd name="connsiteY1" fmla="*/ 1881116 h 2392908"/>
                <a:gd name="connsiteX2" fmla="*/ 6923964 w 9191767"/>
                <a:gd name="connsiteY2" fmla="*/ 1922060 h 2392908"/>
                <a:gd name="connsiteX3" fmla="*/ 8834651 w 9191767"/>
                <a:gd name="connsiteY3" fmla="*/ 2195015 h 2392908"/>
                <a:gd name="connsiteX4" fmla="*/ 9066662 w 9191767"/>
                <a:gd name="connsiteY4" fmla="*/ 734704 h 2392908"/>
                <a:gd name="connsiteX5" fmla="*/ 8725468 w 9191767"/>
                <a:gd name="connsiteY5" fmla="*/ 93260 h 2392908"/>
                <a:gd name="connsiteX6" fmla="*/ 6787486 w 9191767"/>
                <a:gd name="connsiteY6" fmla="*/ 175146 h 2392908"/>
                <a:gd name="connsiteX7" fmla="*/ 5777552 w 9191767"/>
                <a:gd name="connsiteY7" fmla="*/ 1144137 h 2392908"/>
                <a:gd name="connsiteX8" fmla="*/ 1887940 w 9191767"/>
                <a:gd name="connsiteY8" fmla="*/ 1212376 h 2392908"/>
                <a:gd name="connsiteX9" fmla="*/ 441277 w 9191767"/>
                <a:gd name="connsiteY9" fmla="*/ 1226024 h 2392908"/>
                <a:gd name="connsiteX10" fmla="*/ 523164 w 9191767"/>
                <a:gd name="connsiteY10" fmla="*/ 1785582 h 2392908"/>
                <a:gd name="connsiteX0" fmla="*/ 523164 w 9191767"/>
                <a:gd name="connsiteY0" fmla="*/ 1785582 h 2392908"/>
                <a:gd name="connsiteX1" fmla="*/ 3580262 w 9191767"/>
                <a:gd name="connsiteY1" fmla="*/ 1881116 h 2392908"/>
                <a:gd name="connsiteX2" fmla="*/ 6923964 w 9191767"/>
                <a:gd name="connsiteY2" fmla="*/ 1922060 h 2392908"/>
                <a:gd name="connsiteX3" fmla="*/ 8834651 w 9191767"/>
                <a:gd name="connsiteY3" fmla="*/ 2195015 h 2392908"/>
                <a:gd name="connsiteX4" fmla="*/ 9066662 w 9191767"/>
                <a:gd name="connsiteY4" fmla="*/ 734704 h 2392908"/>
                <a:gd name="connsiteX5" fmla="*/ 8725468 w 9191767"/>
                <a:gd name="connsiteY5" fmla="*/ 93260 h 2392908"/>
                <a:gd name="connsiteX6" fmla="*/ 6787486 w 9191767"/>
                <a:gd name="connsiteY6" fmla="*/ 175146 h 2392908"/>
                <a:gd name="connsiteX7" fmla="*/ 5777552 w 9191767"/>
                <a:gd name="connsiteY7" fmla="*/ 1144137 h 2392908"/>
                <a:gd name="connsiteX8" fmla="*/ 1887940 w 9191767"/>
                <a:gd name="connsiteY8" fmla="*/ 1212376 h 2392908"/>
                <a:gd name="connsiteX9" fmla="*/ 441277 w 9191767"/>
                <a:gd name="connsiteY9" fmla="*/ 1226024 h 2392908"/>
                <a:gd name="connsiteX10" fmla="*/ 523164 w 9191767"/>
                <a:gd name="connsiteY10" fmla="*/ 1785582 h 2392908"/>
                <a:gd name="connsiteX0" fmla="*/ 455357 w 9123960"/>
                <a:gd name="connsiteY0" fmla="*/ 1785582 h 2392908"/>
                <a:gd name="connsiteX1" fmla="*/ 3512455 w 9123960"/>
                <a:gd name="connsiteY1" fmla="*/ 1881116 h 2392908"/>
                <a:gd name="connsiteX2" fmla="*/ 6856157 w 9123960"/>
                <a:gd name="connsiteY2" fmla="*/ 1922060 h 2392908"/>
                <a:gd name="connsiteX3" fmla="*/ 8766844 w 9123960"/>
                <a:gd name="connsiteY3" fmla="*/ 2195015 h 2392908"/>
                <a:gd name="connsiteX4" fmla="*/ 8998855 w 9123960"/>
                <a:gd name="connsiteY4" fmla="*/ 734704 h 2392908"/>
                <a:gd name="connsiteX5" fmla="*/ 8657661 w 9123960"/>
                <a:gd name="connsiteY5" fmla="*/ 93260 h 2392908"/>
                <a:gd name="connsiteX6" fmla="*/ 6719679 w 9123960"/>
                <a:gd name="connsiteY6" fmla="*/ 175146 h 2392908"/>
                <a:gd name="connsiteX7" fmla="*/ 5709745 w 9123960"/>
                <a:gd name="connsiteY7" fmla="*/ 1144137 h 2392908"/>
                <a:gd name="connsiteX8" fmla="*/ 1820133 w 9123960"/>
                <a:gd name="connsiteY8" fmla="*/ 1212376 h 2392908"/>
                <a:gd name="connsiteX9" fmla="*/ 780314 w 9123960"/>
                <a:gd name="connsiteY9" fmla="*/ 1271807 h 2392908"/>
                <a:gd name="connsiteX10" fmla="*/ 455357 w 9123960"/>
                <a:gd name="connsiteY10" fmla="*/ 1785582 h 2392908"/>
                <a:gd name="connsiteX0" fmla="*/ 455357 w 8871012"/>
                <a:gd name="connsiteY0" fmla="*/ 1775863 h 2392908"/>
                <a:gd name="connsiteX1" fmla="*/ 3259507 w 8871012"/>
                <a:gd name="connsiteY1" fmla="*/ 1881116 h 2392908"/>
                <a:gd name="connsiteX2" fmla="*/ 6603209 w 8871012"/>
                <a:gd name="connsiteY2" fmla="*/ 1922060 h 2392908"/>
                <a:gd name="connsiteX3" fmla="*/ 8513896 w 8871012"/>
                <a:gd name="connsiteY3" fmla="*/ 2195015 h 2392908"/>
                <a:gd name="connsiteX4" fmla="*/ 8745907 w 8871012"/>
                <a:gd name="connsiteY4" fmla="*/ 734704 h 2392908"/>
                <a:gd name="connsiteX5" fmla="*/ 8404713 w 8871012"/>
                <a:gd name="connsiteY5" fmla="*/ 93260 h 2392908"/>
                <a:gd name="connsiteX6" fmla="*/ 6466731 w 8871012"/>
                <a:gd name="connsiteY6" fmla="*/ 175146 h 2392908"/>
                <a:gd name="connsiteX7" fmla="*/ 5456797 w 8871012"/>
                <a:gd name="connsiteY7" fmla="*/ 1144137 h 2392908"/>
                <a:gd name="connsiteX8" fmla="*/ 1567185 w 8871012"/>
                <a:gd name="connsiteY8" fmla="*/ 1212376 h 2392908"/>
                <a:gd name="connsiteX9" fmla="*/ 527366 w 8871012"/>
                <a:gd name="connsiteY9" fmla="*/ 1271807 h 2392908"/>
                <a:gd name="connsiteX10" fmla="*/ 455357 w 8871012"/>
                <a:gd name="connsiteY10" fmla="*/ 1775863 h 2392908"/>
                <a:gd name="connsiteX0" fmla="*/ 455357 w 8875541"/>
                <a:gd name="connsiteY0" fmla="*/ 1775863 h 2404546"/>
                <a:gd name="connsiteX1" fmla="*/ 3259507 w 8875541"/>
                <a:gd name="connsiteY1" fmla="*/ 1881116 h 2404546"/>
                <a:gd name="connsiteX2" fmla="*/ 6576037 w 8875541"/>
                <a:gd name="connsiteY2" fmla="*/ 1991887 h 2404546"/>
                <a:gd name="connsiteX3" fmla="*/ 8513896 w 8875541"/>
                <a:gd name="connsiteY3" fmla="*/ 2195015 h 2404546"/>
                <a:gd name="connsiteX4" fmla="*/ 8745907 w 8875541"/>
                <a:gd name="connsiteY4" fmla="*/ 734704 h 2404546"/>
                <a:gd name="connsiteX5" fmla="*/ 8404713 w 8875541"/>
                <a:gd name="connsiteY5" fmla="*/ 93260 h 2404546"/>
                <a:gd name="connsiteX6" fmla="*/ 6466731 w 8875541"/>
                <a:gd name="connsiteY6" fmla="*/ 175146 h 2404546"/>
                <a:gd name="connsiteX7" fmla="*/ 5456797 w 8875541"/>
                <a:gd name="connsiteY7" fmla="*/ 1144137 h 2404546"/>
                <a:gd name="connsiteX8" fmla="*/ 1567185 w 8875541"/>
                <a:gd name="connsiteY8" fmla="*/ 1212376 h 2404546"/>
                <a:gd name="connsiteX9" fmla="*/ 527366 w 8875541"/>
                <a:gd name="connsiteY9" fmla="*/ 1271807 h 2404546"/>
                <a:gd name="connsiteX10" fmla="*/ 455357 w 8875541"/>
                <a:gd name="connsiteY10" fmla="*/ 1775863 h 2404546"/>
                <a:gd name="connsiteX0" fmla="*/ 455357 w 8809890"/>
                <a:gd name="connsiteY0" fmla="*/ 1775863 h 2201418"/>
                <a:gd name="connsiteX1" fmla="*/ 3259507 w 8809890"/>
                <a:gd name="connsiteY1" fmla="*/ 1881116 h 2201418"/>
                <a:gd name="connsiteX2" fmla="*/ 6576037 w 8809890"/>
                <a:gd name="connsiteY2" fmla="*/ 1991887 h 2201418"/>
                <a:gd name="connsiteX3" fmla="*/ 8448245 w 8809890"/>
                <a:gd name="connsiteY3" fmla="*/ 1991887 h 2201418"/>
                <a:gd name="connsiteX4" fmla="*/ 8745907 w 8809890"/>
                <a:gd name="connsiteY4" fmla="*/ 734704 h 2201418"/>
                <a:gd name="connsiteX5" fmla="*/ 8404713 w 8809890"/>
                <a:gd name="connsiteY5" fmla="*/ 93260 h 2201418"/>
                <a:gd name="connsiteX6" fmla="*/ 6466731 w 8809890"/>
                <a:gd name="connsiteY6" fmla="*/ 175146 h 2201418"/>
                <a:gd name="connsiteX7" fmla="*/ 5456797 w 8809890"/>
                <a:gd name="connsiteY7" fmla="*/ 1144137 h 2201418"/>
                <a:gd name="connsiteX8" fmla="*/ 1567185 w 8809890"/>
                <a:gd name="connsiteY8" fmla="*/ 1212376 h 2201418"/>
                <a:gd name="connsiteX9" fmla="*/ 527366 w 8809890"/>
                <a:gd name="connsiteY9" fmla="*/ 1271807 h 2201418"/>
                <a:gd name="connsiteX10" fmla="*/ 455357 w 8809890"/>
                <a:gd name="connsiteY10" fmla="*/ 1775863 h 2201418"/>
                <a:gd name="connsiteX0" fmla="*/ 455357 w 8881898"/>
                <a:gd name="connsiteY0" fmla="*/ 1775863 h 2273426"/>
                <a:gd name="connsiteX1" fmla="*/ 3259507 w 8881898"/>
                <a:gd name="connsiteY1" fmla="*/ 1881116 h 2273426"/>
                <a:gd name="connsiteX2" fmla="*/ 6576037 w 8881898"/>
                <a:gd name="connsiteY2" fmla="*/ 1991887 h 2273426"/>
                <a:gd name="connsiteX3" fmla="*/ 8520253 w 8881898"/>
                <a:gd name="connsiteY3" fmla="*/ 2063895 h 2273426"/>
                <a:gd name="connsiteX4" fmla="*/ 8745907 w 8881898"/>
                <a:gd name="connsiteY4" fmla="*/ 734704 h 2273426"/>
                <a:gd name="connsiteX5" fmla="*/ 8404713 w 8881898"/>
                <a:gd name="connsiteY5" fmla="*/ 93260 h 2273426"/>
                <a:gd name="connsiteX6" fmla="*/ 6466731 w 8881898"/>
                <a:gd name="connsiteY6" fmla="*/ 175146 h 2273426"/>
                <a:gd name="connsiteX7" fmla="*/ 5456797 w 8881898"/>
                <a:gd name="connsiteY7" fmla="*/ 1144137 h 2273426"/>
                <a:gd name="connsiteX8" fmla="*/ 1567185 w 8881898"/>
                <a:gd name="connsiteY8" fmla="*/ 1212376 h 2273426"/>
                <a:gd name="connsiteX9" fmla="*/ 527366 w 8881898"/>
                <a:gd name="connsiteY9" fmla="*/ 1271807 h 2273426"/>
                <a:gd name="connsiteX10" fmla="*/ 455357 w 8881898"/>
                <a:gd name="connsiteY10" fmla="*/ 1775863 h 2273426"/>
                <a:gd name="connsiteX0" fmla="*/ 455357 w 8825032"/>
                <a:gd name="connsiteY0" fmla="*/ 1997395 h 2601865"/>
                <a:gd name="connsiteX1" fmla="*/ 3259507 w 8825032"/>
                <a:gd name="connsiteY1" fmla="*/ 2102648 h 2601865"/>
                <a:gd name="connsiteX2" fmla="*/ 6576037 w 8825032"/>
                <a:gd name="connsiteY2" fmla="*/ 2213419 h 2601865"/>
                <a:gd name="connsiteX3" fmla="*/ 8520253 w 8825032"/>
                <a:gd name="connsiteY3" fmla="*/ 2285427 h 2601865"/>
                <a:gd name="connsiteX4" fmla="*/ 8404713 w 8825032"/>
                <a:gd name="connsiteY4" fmla="*/ 314792 h 2601865"/>
                <a:gd name="connsiteX5" fmla="*/ 6466731 w 8825032"/>
                <a:gd name="connsiteY5" fmla="*/ 396678 h 2601865"/>
                <a:gd name="connsiteX6" fmla="*/ 5456797 w 8825032"/>
                <a:gd name="connsiteY6" fmla="*/ 1365669 h 2601865"/>
                <a:gd name="connsiteX7" fmla="*/ 1567185 w 8825032"/>
                <a:gd name="connsiteY7" fmla="*/ 1433908 h 2601865"/>
                <a:gd name="connsiteX8" fmla="*/ 527366 w 8825032"/>
                <a:gd name="connsiteY8" fmla="*/ 1493339 h 2601865"/>
                <a:gd name="connsiteX9" fmla="*/ 455357 w 8825032"/>
                <a:gd name="connsiteY9" fmla="*/ 1997395 h 2601865"/>
                <a:gd name="connsiteX0" fmla="*/ 455357 w 8862507"/>
                <a:gd name="connsiteY0" fmla="*/ 1826960 h 2403024"/>
                <a:gd name="connsiteX1" fmla="*/ 3259507 w 8862507"/>
                <a:gd name="connsiteY1" fmla="*/ 1932213 h 2403024"/>
                <a:gd name="connsiteX2" fmla="*/ 6576037 w 8862507"/>
                <a:gd name="connsiteY2" fmla="*/ 2042984 h 2403024"/>
                <a:gd name="connsiteX3" fmla="*/ 8520253 w 8862507"/>
                <a:gd name="connsiteY3" fmla="*/ 2114992 h 2403024"/>
                <a:gd name="connsiteX4" fmla="*/ 8520253 w 8862507"/>
                <a:gd name="connsiteY4" fmla="*/ 314792 h 2403024"/>
                <a:gd name="connsiteX5" fmla="*/ 6466731 w 8862507"/>
                <a:gd name="connsiteY5" fmla="*/ 226243 h 2403024"/>
                <a:gd name="connsiteX6" fmla="*/ 5456797 w 8862507"/>
                <a:gd name="connsiteY6" fmla="*/ 1195234 h 2403024"/>
                <a:gd name="connsiteX7" fmla="*/ 1567185 w 8862507"/>
                <a:gd name="connsiteY7" fmla="*/ 1263473 h 2403024"/>
                <a:gd name="connsiteX8" fmla="*/ 527366 w 8862507"/>
                <a:gd name="connsiteY8" fmla="*/ 1322904 h 2403024"/>
                <a:gd name="connsiteX9" fmla="*/ 455357 w 8862507"/>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68798 w 8874508"/>
                <a:gd name="connsiteY6" fmla="*/ 1195234 h 2403024"/>
                <a:gd name="connsiteX7" fmla="*/ 1579186 w 8874508"/>
                <a:gd name="connsiteY7" fmla="*/ 1263473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68798 w 8874508"/>
                <a:gd name="connsiteY6" fmla="*/ 1195234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1178887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962863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962863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962863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962863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962863 h 2403024"/>
                <a:gd name="connsiteX7" fmla="*/ 1619486 w 8874508"/>
                <a:gd name="connsiteY7" fmla="*/ 1178887 h 2403024"/>
                <a:gd name="connsiteX8" fmla="*/ 467358 w 8874508"/>
                <a:gd name="connsiteY8" fmla="*/ 1250895 h 2403024"/>
                <a:gd name="connsiteX9" fmla="*/ 467358 w 8874508"/>
                <a:gd name="connsiteY9" fmla="*/ 1826960 h 2403024"/>
                <a:gd name="connsiteX0" fmla="*/ 467358 w 8874508"/>
                <a:gd name="connsiteY0" fmla="*/ 1826960 h 2403024"/>
                <a:gd name="connsiteX1" fmla="*/ 3271508 w 8874508"/>
                <a:gd name="connsiteY1" fmla="*/ 1932213 h 2403024"/>
                <a:gd name="connsiteX2" fmla="*/ 6588038 w 8874508"/>
                <a:gd name="connsiteY2" fmla="*/ 2042984 h 2403024"/>
                <a:gd name="connsiteX3" fmla="*/ 8532254 w 8874508"/>
                <a:gd name="connsiteY3" fmla="*/ 2114992 h 2403024"/>
                <a:gd name="connsiteX4" fmla="*/ 8532254 w 8874508"/>
                <a:gd name="connsiteY4" fmla="*/ 314792 h 2403024"/>
                <a:gd name="connsiteX5" fmla="*/ 6478732 w 8874508"/>
                <a:gd name="connsiteY5" fmla="*/ 226243 h 2403024"/>
                <a:gd name="connsiteX6" fmla="*/ 5435910 w 8874508"/>
                <a:gd name="connsiteY6" fmla="*/ 962863 h 2403024"/>
                <a:gd name="connsiteX7" fmla="*/ 1619486 w 8874508"/>
                <a:gd name="connsiteY7" fmla="*/ 1178887 h 2403024"/>
                <a:gd name="connsiteX8" fmla="*/ 467358 w 8874508"/>
                <a:gd name="connsiteY8" fmla="*/ 1250895 h 2403024"/>
                <a:gd name="connsiteX9" fmla="*/ 467358 w 8874508"/>
                <a:gd name="connsiteY9" fmla="*/ 1826960 h 2403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74508" h="2403024">
                  <a:moveTo>
                    <a:pt x="467358" y="1826960"/>
                  </a:moveTo>
                  <a:cubicBezTo>
                    <a:pt x="934716" y="1940513"/>
                    <a:pt x="2204708" y="1909467"/>
                    <a:pt x="3271508" y="1932213"/>
                  </a:cubicBezTo>
                  <a:lnTo>
                    <a:pt x="6588038" y="2042984"/>
                  </a:lnTo>
                  <a:cubicBezTo>
                    <a:pt x="7463769" y="2095300"/>
                    <a:pt x="8208218" y="2403024"/>
                    <a:pt x="8532254" y="2114992"/>
                  </a:cubicBezTo>
                  <a:cubicBezTo>
                    <a:pt x="8856290" y="1826960"/>
                    <a:pt x="8874508" y="629584"/>
                    <a:pt x="8532254" y="314792"/>
                  </a:cubicBezTo>
                  <a:cubicBezTo>
                    <a:pt x="8190000" y="0"/>
                    <a:pt x="6994789" y="118231"/>
                    <a:pt x="6478732" y="226243"/>
                  </a:cubicBezTo>
                  <a:cubicBezTo>
                    <a:pt x="5962675" y="334255"/>
                    <a:pt x="6151942" y="635360"/>
                    <a:pt x="5435910" y="962863"/>
                  </a:cubicBezTo>
                  <a:cubicBezTo>
                    <a:pt x="4686736" y="1305525"/>
                    <a:pt x="2447578" y="1130882"/>
                    <a:pt x="1619486" y="1178887"/>
                  </a:cubicBezTo>
                  <a:cubicBezTo>
                    <a:pt x="791394" y="1226892"/>
                    <a:pt x="659379" y="1142883"/>
                    <a:pt x="467358" y="1250895"/>
                  </a:cubicBezTo>
                  <a:cubicBezTo>
                    <a:pt x="275337" y="1358907"/>
                    <a:pt x="0" y="1713407"/>
                    <a:pt x="467358" y="1826960"/>
                  </a:cubicBezTo>
                  <a:close/>
                </a:path>
              </a:pathLst>
            </a:cu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nvGrpSpPr>
            <p:cNvPr id="6" name="Skupina 43"/>
            <p:cNvGrpSpPr/>
            <p:nvPr/>
          </p:nvGrpSpPr>
          <p:grpSpPr>
            <a:xfrm>
              <a:off x="6693106" y="2636912"/>
              <a:ext cx="1695318" cy="1872208"/>
              <a:chOff x="6693106" y="2636912"/>
              <a:chExt cx="1695318" cy="1872208"/>
            </a:xfrm>
          </p:grpSpPr>
          <p:sp>
            <p:nvSpPr>
              <p:cNvPr id="15" name="Volný tvar 14"/>
              <p:cNvSpPr/>
              <p:nvPr/>
            </p:nvSpPr>
            <p:spPr>
              <a:xfrm>
                <a:off x="6693106" y="2637170"/>
                <a:ext cx="1693467" cy="417155"/>
              </a:xfrm>
              <a:custGeom>
                <a:avLst/>
                <a:gdLst>
                  <a:gd name="connsiteX0" fmla="*/ 0 w 4338084"/>
                  <a:gd name="connsiteY0" fmla="*/ 191386 h 1073888"/>
                  <a:gd name="connsiteX1" fmla="*/ 4338084 w 4338084"/>
                  <a:gd name="connsiteY1" fmla="*/ 0 h 1073888"/>
                  <a:gd name="connsiteX2" fmla="*/ 3391786 w 4338084"/>
                  <a:gd name="connsiteY2" fmla="*/ 104199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1786 w 4338084"/>
                  <a:gd name="connsiteY2" fmla="*/ 106104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4167 w 4338084"/>
                  <a:gd name="connsiteY2" fmla="*/ 1061040 h 1073888"/>
                  <a:gd name="connsiteX3" fmla="*/ 946298 w 4338084"/>
                  <a:gd name="connsiteY3" fmla="*/ 1073888 h 1073888"/>
                  <a:gd name="connsiteX4" fmla="*/ 0 w 4338084"/>
                  <a:gd name="connsiteY4" fmla="*/ 191386 h 1073888"/>
                  <a:gd name="connsiteX0" fmla="*/ 0 w 4359515"/>
                  <a:gd name="connsiteY0" fmla="*/ 191386 h 1073888"/>
                  <a:gd name="connsiteX1" fmla="*/ 4359515 w 4359515"/>
                  <a:gd name="connsiteY1" fmla="*/ 0 h 1073888"/>
                  <a:gd name="connsiteX2" fmla="*/ 3415598 w 4359515"/>
                  <a:gd name="connsiteY2" fmla="*/ 1061040 h 1073888"/>
                  <a:gd name="connsiteX3" fmla="*/ 967729 w 4359515"/>
                  <a:gd name="connsiteY3" fmla="*/ 1073888 h 1073888"/>
                  <a:gd name="connsiteX4" fmla="*/ 0 w 4359515"/>
                  <a:gd name="connsiteY4" fmla="*/ 191386 h 107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515" h="1073888">
                    <a:moveTo>
                      <a:pt x="0" y="191386"/>
                    </a:moveTo>
                    <a:lnTo>
                      <a:pt x="4359515" y="0"/>
                    </a:lnTo>
                    <a:lnTo>
                      <a:pt x="3415598" y="1061040"/>
                    </a:lnTo>
                    <a:lnTo>
                      <a:pt x="967729" y="1073888"/>
                    </a:lnTo>
                    <a:lnTo>
                      <a:pt x="0" y="191386"/>
                    </a:lnTo>
                    <a:close/>
                  </a:path>
                </a:pathLst>
              </a:custGeo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Volný tvar 15"/>
              <p:cNvSpPr/>
              <p:nvPr/>
            </p:nvSpPr>
            <p:spPr>
              <a:xfrm>
                <a:off x="6693171" y="2711515"/>
                <a:ext cx="376347" cy="1598407"/>
              </a:xfrm>
              <a:custGeom>
                <a:avLst/>
                <a:gdLst>
                  <a:gd name="connsiteX0" fmla="*/ 10633 w 956930"/>
                  <a:gd name="connsiteY0" fmla="*/ 4114800 h 4114800"/>
                  <a:gd name="connsiteX1" fmla="*/ 946298 w 956930"/>
                  <a:gd name="connsiteY1" fmla="*/ 3285460 h 4114800"/>
                  <a:gd name="connsiteX2" fmla="*/ 956930 w 956930"/>
                  <a:gd name="connsiteY2" fmla="*/ 893134 h 4114800"/>
                  <a:gd name="connsiteX3" fmla="*/ 0 w 956930"/>
                  <a:gd name="connsiteY3" fmla="*/ 0 h 4114800"/>
                  <a:gd name="connsiteX4" fmla="*/ 10633 w 956930"/>
                  <a:gd name="connsiteY4" fmla="*/ 4114800 h 4114800"/>
                  <a:gd name="connsiteX0" fmla="*/ 10633 w 968836"/>
                  <a:gd name="connsiteY0" fmla="*/ 4114800 h 4114800"/>
                  <a:gd name="connsiteX1" fmla="*/ 946298 w 968836"/>
                  <a:gd name="connsiteY1" fmla="*/ 3285460 h 4114800"/>
                  <a:gd name="connsiteX2" fmla="*/ 968836 w 968836"/>
                  <a:gd name="connsiteY2" fmla="*/ 883609 h 4114800"/>
                  <a:gd name="connsiteX3" fmla="*/ 0 w 968836"/>
                  <a:gd name="connsiteY3" fmla="*/ 0 h 4114800"/>
                  <a:gd name="connsiteX4" fmla="*/ 10633 w 968836"/>
                  <a:gd name="connsiteY4" fmla="*/ 4114800 h 4114800"/>
                  <a:gd name="connsiteX0" fmla="*/ 10633 w 968836"/>
                  <a:gd name="connsiteY0" fmla="*/ 4114800 h 4114800"/>
                  <a:gd name="connsiteX1" fmla="*/ 932010 w 968836"/>
                  <a:gd name="connsiteY1" fmla="*/ 3306891 h 4114800"/>
                  <a:gd name="connsiteX2" fmla="*/ 968836 w 968836"/>
                  <a:gd name="connsiteY2" fmla="*/ 883609 h 4114800"/>
                  <a:gd name="connsiteX3" fmla="*/ 0 w 968836"/>
                  <a:gd name="connsiteY3" fmla="*/ 0 h 4114800"/>
                  <a:gd name="connsiteX4" fmla="*/ 10633 w 968836"/>
                  <a:gd name="connsiteY4" fmla="*/ 4114800 h 411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836" h="4114800">
                    <a:moveTo>
                      <a:pt x="10633" y="4114800"/>
                    </a:moveTo>
                    <a:lnTo>
                      <a:pt x="932010" y="3306891"/>
                    </a:lnTo>
                    <a:lnTo>
                      <a:pt x="968836" y="883609"/>
                    </a:lnTo>
                    <a:lnTo>
                      <a:pt x="0" y="0"/>
                    </a:lnTo>
                    <a:cubicBezTo>
                      <a:pt x="3544" y="1371600"/>
                      <a:pt x="7089" y="2743200"/>
                      <a:pt x="10633" y="4114800"/>
                    </a:cubicBezTo>
                    <a:close/>
                  </a:path>
                </a:pathLst>
              </a:custGeo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Volný tvar 16"/>
              <p:cNvSpPr/>
              <p:nvPr/>
            </p:nvSpPr>
            <p:spPr>
              <a:xfrm>
                <a:off x="6697301" y="3994625"/>
                <a:ext cx="1691123" cy="513118"/>
              </a:xfrm>
              <a:custGeom>
                <a:avLst/>
                <a:gdLst>
                  <a:gd name="connsiteX0" fmla="*/ 0 w 4348716"/>
                  <a:gd name="connsiteY0" fmla="*/ 861238 h 1360968"/>
                  <a:gd name="connsiteX1" fmla="*/ 4348716 w 4348716"/>
                  <a:gd name="connsiteY1" fmla="*/ 1360968 h 1360968"/>
                  <a:gd name="connsiteX2" fmla="*/ 3370520 w 4348716"/>
                  <a:gd name="connsiteY2" fmla="*/ 202019 h 1360968"/>
                  <a:gd name="connsiteX3" fmla="*/ 1010093 w 4348716"/>
                  <a:gd name="connsiteY3" fmla="*/ 0 h 1360968"/>
                  <a:gd name="connsiteX4" fmla="*/ 0 w 4348716"/>
                  <a:gd name="connsiteY4" fmla="*/ 861238 h 1360968"/>
                  <a:gd name="connsiteX0" fmla="*/ 0 w 4348716"/>
                  <a:gd name="connsiteY0" fmla="*/ 820726 h 1320456"/>
                  <a:gd name="connsiteX1" fmla="*/ 4348716 w 4348716"/>
                  <a:gd name="connsiteY1" fmla="*/ 1320456 h 1320456"/>
                  <a:gd name="connsiteX2" fmla="*/ 3370520 w 4348716"/>
                  <a:gd name="connsiteY2" fmla="*/ 161507 h 1320456"/>
                  <a:gd name="connsiteX3" fmla="*/ 979223 w 4348716"/>
                  <a:gd name="connsiteY3" fmla="*/ 0 h 1320456"/>
                  <a:gd name="connsiteX4" fmla="*/ 0 w 4348716"/>
                  <a:gd name="connsiteY4" fmla="*/ 820726 h 1320456"/>
                  <a:gd name="connsiteX0" fmla="*/ 0 w 4348716"/>
                  <a:gd name="connsiteY0" fmla="*/ 807146 h 1306876"/>
                  <a:gd name="connsiteX1" fmla="*/ 4348716 w 4348716"/>
                  <a:gd name="connsiteY1" fmla="*/ 1306876 h 1306876"/>
                  <a:gd name="connsiteX2" fmla="*/ 3370520 w 4348716"/>
                  <a:gd name="connsiteY2" fmla="*/ 147927 h 1306876"/>
                  <a:gd name="connsiteX3" fmla="*/ 943009 w 4348716"/>
                  <a:gd name="connsiteY3" fmla="*/ 0 h 1306876"/>
                  <a:gd name="connsiteX4" fmla="*/ 0 w 4348716"/>
                  <a:gd name="connsiteY4" fmla="*/ 807146 h 1306876"/>
                  <a:gd name="connsiteX0" fmla="*/ 0 w 4348716"/>
                  <a:gd name="connsiteY0" fmla="*/ 703031 h 1202761"/>
                  <a:gd name="connsiteX1" fmla="*/ 4348716 w 4348716"/>
                  <a:gd name="connsiteY1" fmla="*/ 1202761 h 1202761"/>
                  <a:gd name="connsiteX2" fmla="*/ 3370520 w 4348716"/>
                  <a:gd name="connsiteY2" fmla="*/ 43812 h 1202761"/>
                  <a:gd name="connsiteX3" fmla="*/ 1164819 w 4348716"/>
                  <a:gd name="connsiteY3" fmla="*/ 0 h 1202761"/>
                  <a:gd name="connsiteX4" fmla="*/ 0 w 4348716"/>
                  <a:gd name="connsiteY4" fmla="*/ 703031 h 1202761"/>
                  <a:gd name="connsiteX0" fmla="*/ 0 w 4348716"/>
                  <a:gd name="connsiteY0" fmla="*/ 811672 h 1311402"/>
                  <a:gd name="connsiteX1" fmla="*/ 4348716 w 4348716"/>
                  <a:gd name="connsiteY1" fmla="*/ 1311402 h 1311402"/>
                  <a:gd name="connsiteX2" fmla="*/ 3370520 w 4348716"/>
                  <a:gd name="connsiteY2" fmla="*/ 152453 h 1311402"/>
                  <a:gd name="connsiteX3" fmla="*/ 920375 w 4348716"/>
                  <a:gd name="connsiteY3" fmla="*/ 0 h 1311402"/>
                  <a:gd name="connsiteX4" fmla="*/ 0 w 4348716"/>
                  <a:gd name="connsiteY4" fmla="*/ 811672 h 1311402"/>
                  <a:gd name="connsiteX0" fmla="*/ 0 w 4358241"/>
                  <a:gd name="connsiteY0" fmla="*/ 811672 h 1325689"/>
                  <a:gd name="connsiteX1" fmla="*/ 4358241 w 4358241"/>
                  <a:gd name="connsiteY1" fmla="*/ 1325689 h 1325689"/>
                  <a:gd name="connsiteX2" fmla="*/ 3370520 w 4358241"/>
                  <a:gd name="connsiteY2" fmla="*/ 152453 h 1325689"/>
                  <a:gd name="connsiteX3" fmla="*/ 920375 w 4358241"/>
                  <a:gd name="connsiteY3" fmla="*/ 0 h 1325689"/>
                  <a:gd name="connsiteX4" fmla="*/ 0 w 4358241"/>
                  <a:gd name="connsiteY4" fmla="*/ 811672 h 1325689"/>
                  <a:gd name="connsiteX0" fmla="*/ 0 w 4353479"/>
                  <a:gd name="connsiteY0" fmla="*/ 811672 h 1320927"/>
                  <a:gd name="connsiteX1" fmla="*/ 4353479 w 4353479"/>
                  <a:gd name="connsiteY1" fmla="*/ 1320927 h 1320927"/>
                  <a:gd name="connsiteX2" fmla="*/ 3370520 w 4353479"/>
                  <a:gd name="connsiteY2" fmla="*/ 152453 h 1320927"/>
                  <a:gd name="connsiteX3" fmla="*/ 920375 w 4353479"/>
                  <a:gd name="connsiteY3" fmla="*/ 0 h 1320927"/>
                  <a:gd name="connsiteX4" fmla="*/ 0 w 4353479"/>
                  <a:gd name="connsiteY4" fmla="*/ 811672 h 1320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3479" h="1320927">
                    <a:moveTo>
                      <a:pt x="0" y="811672"/>
                    </a:moveTo>
                    <a:lnTo>
                      <a:pt x="4353479" y="1320927"/>
                    </a:lnTo>
                    <a:lnTo>
                      <a:pt x="3370520" y="152453"/>
                    </a:lnTo>
                    <a:lnTo>
                      <a:pt x="920375" y="0"/>
                    </a:lnTo>
                    <a:lnTo>
                      <a:pt x="0" y="811672"/>
                    </a:lnTo>
                    <a:close/>
                  </a:path>
                </a:pathLst>
              </a:custGeo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Volný tvar 17"/>
              <p:cNvSpPr/>
              <p:nvPr/>
            </p:nvSpPr>
            <p:spPr>
              <a:xfrm>
                <a:off x="8006677" y="2636912"/>
                <a:ext cx="381102" cy="1872208"/>
              </a:xfrm>
              <a:custGeom>
                <a:avLst/>
                <a:gdLst>
                  <a:gd name="connsiteX0" fmla="*/ 981075 w 981075"/>
                  <a:gd name="connsiteY0" fmla="*/ 4819650 h 4819650"/>
                  <a:gd name="connsiteX1" fmla="*/ 981075 w 981075"/>
                  <a:gd name="connsiteY1" fmla="*/ 0 h 4819650"/>
                  <a:gd name="connsiteX2" fmla="*/ 28575 w 981075"/>
                  <a:gd name="connsiteY2" fmla="*/ 1066800 h 4819650"/>
                  <a:gd name="connsiteX3" fmla="*/ 0 w 981075"/>
                  <a:gd name="connsiteY3" fmla="*/ 3648075 h 4819650"/>
                  <a:gd name="connsiteX4" fmla="*/ 981075 w 981075"/>
                  <a:gd name="connsiteY4" fmla="*/ 4819650 h 4819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1075" h="4819650">
                    <a:moveTo>
                      <a:pt x="981075" y="4819650"/>
                    </a:moveTo>
                    <a:lnTo>
                      <a:pt x="981075" y="0"/>
                    </a:lnTo>
                    <a:lnTo>
                      <a:pt x="28575" y="1066800"/>
                    </a:lnTo>
                    <a:lnTo>
                      <a:pt x="0" y="3648075"/>
                    </a:lnTo>
                    <a:lnTo>
                      <a:pt x="981075" y="4819650"/>
                    </a:lnTo>
                    <a:close/>
                  </a:path>
                </a:pathLst>
              </a:custGeo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Volný tvar 18"/>
              <p:cNvSpPr/>
              <p:nvPr/>
            </p:nvSpPr>
            <p:spPr>
              <a:xfrm>
                <a:off x="7055772" y="3050533"/>
                <a:ext cx="962158" cy="1003485"/>
              </a:xfrm>
              <a:custGeom>
                <a:avLst/>
                <a:gdLst>
                  <a:gd name="connsiteX0" fmla="*/ 9525 w 2457450"/>
                  <a:gd name="connsiteY0" fmla="*/ 19050 h 2590800"/>
                  <a:gd name="connsiteX1" fmla="*/ 2457450 w 2457450"/>
                  <a:gd name="connsiteY1" fmla="*/ 0 h 2590800"/>
                  <a:gd name="connsiteX2" fmla="*/ 2428875 w 2457450"/>
                  <a:gd name="connsiteY2" fmla="*/ 2590800 h 2590800"/>
                  <a:gd name="connsiteX3" fmla="*/ 0 w 2457450"/>
                  <a:gd name="connsiteY3" fmla="*/ 2447925 h 2590800"/>
                  <a:gd name="connsiteX4" fmla="*/ 9525 w 2457450"/>
                  <a:gd name="connsiteY4" fmla="*/ 19050 h 2590800"/>
                  <a:gd name="connsiteX0" fmla="*/ 9525 w 2457847"/>
                  <a:gd name="connsiteY0" fmla="*/ 11534 h 2583284"/>
                  <a:gd name="connsiteX1" fmla="*/ 2457847 w 2457847"/>
                  <a:gd name="connsiteY1" fmla="*/ 0 h 2583284"/>
                  <a:gd name="connsiteX2" fmla="*/ 2428875 w 2457847"/>
                  <a:gd name="connsiteY2" fmla="*/ 2583284 h 2583284"/>
                  <a:gd name="connsiteX3" fmla="*/ 0 w 2457847"/>
                  <a:gd name="connsiteY3" fmla="*/ 2440409 h 2583284"/>
                  <a:gd name="connsiteX4" fmla="*/ 9525 w 2457847"/>
                  <a:gd name="connsiteY4" fmla="*/ 11534 h 2583284"/>
                  <a:gd name="connsiteX0" fmla="*/ 50006 w 2457847"/>
                  <a:gd name="connsiteY0" fmla="*/ 13915 h 2583284"/>
                  <a:gd name="connsiteX1" fmla="*/ 2457847 w 2457847"/>
                  <a:gd name="connsiteY1" fmla="*/ 0 h 2583284"/>
                  <a:gd name="connsiteX2" fmla="*/ 2428875 w 2457847"/>
                  <a:gd name="connsiteY2" fmla="*/ 2583284 h 2583284"/>
                  <a:gd name="connsiteX3" fmla="*/ 0 w 2457847"/>
                  <a:gd name="connsiteY3" fmla="*/ 2440409 h 2583284"/>
                  <a:gd name="connsiteX4" fmla="*/ 50006 w 2457847"/>
                  <a:gd name="connsiteY4" fmla="*/ 13915 h 2583284"/>
                  <a:gd name="connsiteX0" fmla="*/ 16669 w 2457847"/>
                  <a:gd name="connsiteY0" fmla="*/ 9152 h 2583284"/>
                  <a:gd name="connsiteX1" fmla="*/ 2457847 w 2457847"/>
                  <a:gd name="connsiteY1" fmla="*/ 0 h 2583284"/>
                  <a:gd name="connsiteX2" fmla="*/ 2428875 w 2457847"/>
                  <a:gd name="connsiteY2" fmla="*/ 2583284 h 2583284"/>
                  <a:gd name="connsiteX3" fmla="*/ 0 w 2457847"/>
                  <a:gd name="connsiteY3" fmla="*/ 2440409 h 2583284"/>
                  <a:gd name="connsiteX4" fmla="*/ 16669 w 2457847"/>
                  <a:gd name="connsiteY4" fmla="*/ 9152 h 2583284"/>
                  <a:gd name="connsiteX0" fmla="*/ 35719 w 2476897"/>
                  <a:gd name="connsiteY0" fmla="*/ 9152 h 2583284"/>
                  <a:gd name="connsiteX1" fmla="*/ 2476897 w 2476897"/>
                  <a:gd name="connsiteY1" fmla="*/ 0 h 2583284"/>
                  <a:gd name="connsiteX2" fmla="*/ 2447925 w 2476897"/>
                  <a:gd name="connsiteY2" fmla="*/ 2583284 h 2583284"/>
                  <a:gd name="connsiteX3" fmla="*/ 0 w 2476897"/>
                  <a:gd name="connsiteY3" fmla="*/ 2430884 h 2583284"/>
                  <a:gd name="connsiteX4" fmla="*/ 35719 w 2476897"/>
                  <a:gd name="connsiteY4" fmla="*/ 9152 h 258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897" h="2583284">
                    <a:moveTo>
                      <a:pt x="35719" y="9152"/>
                    </a:moveTo>
                    <a:lnTo>
                      <a:pt x="2476897" y="0"/>
                    </a:lnTo>
                    <a:lnTo>
                      <a:pt x="2447925" y="2583284"/>
                    </a:lnTo>
                    <a:lnTo>
                      <a:pt x="0" y="2430884"/>
                    </a:lnTo>
                    <a:lnTo>
                      <a:pt x="35719" y="9152"/>
                    </a:lnTo>
                    <a:close/>
                  </a:path>
                </a:pathLst>
              </a:custGeo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Volný tvar 19"/>
              <p:cNvSpPr/>
              <p:nvPr/>
            </p:nvSpPr>
            <p:spPr>
              <a:xfrm>
                <a:off x="7329574" y="2833013"/>
                <a:ext cx="432902" cy="122101"/>
              </a:xfrm>
              <a:custGeom>
                <a:avLst/>
                <a:gdLst>
                  <a:gd name="connsiteX0" fmla="*/ 1009650 w 1114425"/>
                  <a:gd name="connsiteY0" fmla="*/ 295275 h 314325"/>
                  <a:gd name="connsiteX1" fmla="*/ 1114425 w 1114425"/>
                  <a:gd name="connsiteY1" fmla="*/ 0 h 314325"/>
                  <a:gd name="connsiteX2" fmla="*/ 0 w 1114425"/>
                  <a:gd name="connsiteY2" fmla="*/ 28575 h 314325"/>
                  <a:gd name="connsiteX3" fmla="*/ 76200 w 1114425"/>
                  <a:gd name="connsiteY3" fmla="*/ 314325 h 314325"/>
                  <a:gd name="connsiteX4" fmla="*/ 1009650 w 1114425"/>
                  <a:gd name="connsiteY4" fmla="*/ 295275 h 314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4425" h="314325">
                    <a:moveTo>
                      <a:pt x="1009650" y="295275"/>
                    </a:moveTo>
                    <a:lnTo>
                      <a:pt x="1114425" y="0"/>
                    </a:lnTo>
                    <a:lnTo>
                      <a:pt x="0" y="28575"/>
                    </a:lnTo>
                    <a:lnTo>
                      <a:pt x="76200" y="314325"/>
                    </a:lnTo>
                    <a:lnTo>
                      <a:pt x="1009650" y="295275"/>
                    </a:lnTo>
                    <a:close/>
                  </a:path>
                </a:pathLst>
              </a:custGeom>
              <a:solidFill>
                <a:schemeClr val="bg1"/>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Elipsa 33"/>
            <p:cNvSpPr/>
            <p:nvPr/>
          </p:nvSpPr>
          <p:spPr>
            <a:xfrm>
              <a:off x="7444932" y="4175369"/>
              <a:ext cx="144016"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5" name="Elipsa 34"/>
            <p:cNvSpPr/>
            <p:nvPr/>
          </p:nvSpPr>
          <p:spPr>
            <a:xfrm rot="16200000">
              <a:off x="8127385" y="3551360"/>
              <a:ext cx="144016" cy="45719"/>
            </a:xfrm>
            <a:prstGeom prst="ellipse">
              <a:avLst/>
            </a:prstGeom>
            <a:solidFill>
              <a:schemeClr val="accent2">
                <a:lumMod val="20000"/>
                <a:lumOff val="80000"/>
              </a:schemeClr>
            </a:solidFill>
            <a:ln>
              <a:solidFill>
                <a:schemeClr val="accent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36" name="Straight Arrow Connector 13"/>
            <p:cNvCxnSpPr/>
            <p:nvPr/>
          </p:nvCxnSpPr>
          <p:spPr>
            <a:xfrm flipH="1">
              <a:off x="7511845" y="3574026"/>
              <a:ext cx="693175" cy="626806"/>
            </a:xfrm>
            <a:prstGeom prst="straightConnector1">
              <a:avLst/>
            </a:prstGeom>
            <a:ln w="12700">
              <a:solidFill>
                <a:schemeClr val="accent2"/>
              </a:solidFill>
              <a:headEnd type="triangle" w="med" len="lg"/>
              <a:tailEnd type="none" w="med" len="lg"/>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43" name="Volný tvar 42"/>
            <p:cNvSpPr/>
            <p:nvPr/>
          </p:nvSpPr>
          <p:spPr>
            <a:xfrm>
              <a:off x="7217507" y="3727938"/>
              <a:ext cx="832338" cy="565158"/>
            </a:xfrm>
            <a:custGeom>
              <a:avLst/>
              <a:gdLst>
                <a:gd name="connsiteX0" fmla="*/ 570523 w 832338"/>
                <a:gd name="connsiteY0" fmla="*/ 515816 h 515816"/>
                <a:gd name="connsiteX1" fmla="*/ 476738 w 832338"/>
                <a:gd name="connsiteY1" fmla="*/ 422031 h 515816"/>
                <a:gd name="connsiteX2" fmla="*/ 734646 w 832338"/>
                <a:gd name="connsiteY2" fmla="*/ 257908 h 515816"/>
                <a:gd name="connsiteX3" fmla="*/ 832338 w 832338"/>
                <a:gd name="connsiteY3" fmla="*/ 58616 h 515816"/>
                <a:gd name="connsiteX4" fmla="*/ 804984 w 832338"/>
                <a:gd name="connsiteY4" fmla="*/ 11724 h 515816"/>
                <a:gd name="connsiteX5" fmla="*/ 719015 w 832338"/>
                <a:gd name="connsiteY5" fmla="*/ 0 h 515816"/>
                <a:gd name="connsiteX6" fmla="*/ 508000 w 832338"/>
                <a:gd name="connsiteY6" fmla="*/ 109416 h 515816"/>
                <a:gd name="connsiteX7" fmla="*/ 351692 w 832338"/>
                <a:gd name="connsiteY7" fmla="*/ 347785 h 515816"/>
                <a:gd name="connsiteX8" fmla="*/ 152400 w 832338"/>
                <a:gd name="connsiteY8" fmla="*/ 339970 h 515816"/>
                <a:gd name="connsiteX9" fmla="*/ 0 w 832338"/>
                <a:gd name="connsiteY9" fmla="*/ 484554 h 515816"/>
                <a:gd name="connsiteX10" fmla="*/ 570523 w 832338"/>
                <a:gd name="connsiteY10" fmla="*/ 515816 h 515816"/>
                <a:gd name="connsiteX0" fmla="*/ 570523 w 832338"/>
                <a:gd name="connsiteY0" fmla="*/ 515816 h 515816"/>
                <a:gd name="connsiteX1" fmla="*/ 476738 w 832338"/>
                <a:gd name="connsiteY1" fmla="*/ 422031 h 515816"/>
                <a:gd name="connsiteX2" fmla="*/ 734646 w 832338"/>
                <a:gd name="connsiteY2" fmla="*/ 257908 h 515816"/>
                <a:gd name="connsiteX3" fmla="*/ 832338 w 832338"/>
                <a:gd name="connsiteY3" fmla="*/ 58616 h 515816"/>
                <a:gd name="connsiteX4" fmla="*/ 804984 w 832338"/>
                <a:gd name="connsiteY4" fmla="*/ 11724 h 515816"/>
                <a:gd name="connsiteX5" fmla="*/ 719015 w 832338"/>
                <a:gd name="connsiteY5" fmla="*/ 0 h 515816"/>
                <a:gd name="connsiteX6" fmla="*/ 508000 w 832338"/>
                <a:gd name="connsiteY6" fmla="*/ 109416 h 515816"/>
                <a:gd name="connsiteX7" fmla="*/ 351692 w 832338"/>
                <a:gd name="connsiteY7" fmla="*/ 347785 h 515816"/>
                <a:gd name="connsiteX8" fmla="*/ 152400 w 832338"/>
                <a:gd name="connsiteY8" fmla="*/ 339970 h 515816"/>
                <a:gd name="connsiteX9" fmla="*/ 0 w 832338"/>
                <a:gd name="connsiteY9" fmla="*/ 484554 h 515816"/>
                <a:gd name="connsiteX10" fmla="*/ 218831 w 832338"/>
                <a:gd name="connsiteY10" fmla="*/ 496277 h 515816"/>
                <a:gd name="connsiteX11" fmla="*/ 570523 w 832338"/>
                <a:gd name="connsiteY11" fmla="*/ 515816 h 515816"/>
                <a:gd name="connsiteX0" fmla="*/ 570523 w 832338"/>
                <a:gd name="connsiteY0" fmla="*/ 515816 h 565158"/>
                <a:gd name="connsiteX1" fmla="*/ 476738 w 832338"/>
                <a:gd name="connsiteY1" fmla="*/ 422031 h 565158"/>
                <a:gd name="connsiteX2" fmla="*/ 734646 w 832338"/>
                <a:gd name="connsiteY2" fmla="*/ 257908 h 565158"/>
                <a:gd name="connsiteX3" fmla="*/ 832338 w 832338"/>
                <a:gd name="connsiteY3" fmla="*/ 58616 h 565158"/>
                <a:gd name="connsiteX4" fmla="*/ 804984 w 832338"/>
                <a:gd name="connsiteY4" fmla="*/ 11724 h 565158"/>
                <a:gd name="connsiteX5" fmla="*/ 719015 w 832338"/>
                <a:gd name="connsiteY5" fmla="*/ 0 h 565158"/>
                <a:gd name="connsiteX6" fmla="*/ 508000 w 832338"/>
                <a:gd name="connsiteY6" fmla="*/ 109416 h 565158"/>
                <a:gd name="connsiteX7" fmla="*/ 351692 w 832338"/>
                <a:gd name="connsiteY7" fmla="*/ 347785 h 565158"/>
                <a:gd name="connsiteX8" fmla="*/ 152400 w 832338"/>
                <a:gd name="connsiteY8" fmla="*/ 339970 h 565158"/>
                <a:gd name="connsiteX9" fmla="*/ 0 w 832338"/>
                <a:gd name="connsiteY9" fmla="*/ 484554 h 565158"/>
                <a:gd name="connsiteX10" fmla="*/ 306821 w 832338"/>
                <a:gd name="connsiteY10" fmla="*/ 565158 h 565158"/>
                <a:gd name="connsiteX11" fmla="*/ 570523 w 832338"/>
                <a:gd name="connsiteY11" fmla="*/ 515816 h 565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32338" h="565158">
                  <a:moveTo>
                    <a:pt x="570523" y="515816"/>
                  </a:moveTo>
                  <a:lnTo>
                    <a:pt x="476738" y="422031"/>
                  </a:lnTo>
                  <a:lnTo>
                    <a:pt x="734646" y="257908"/>
                  </a:lnTo>
                  <a:lnTo>
                    <a:pt x="832338" y="58616"/>
                  </a:lnTo>
                  <a:lnTo>
                    <a:pt x="804984" y="11724"/>
                  </a:lnTo>
                  <a:lnTo>
                    <a:pt x="719015" y="0"/>
                  </a:lnTo>
                  <a:lnTo>
                    <a:pt x="508000" y="109416"/>
                  </a:lnTo>
                  <a:lnTo>
                    <a:pt x="351692" y="347785"/>
                  </a:lnTo>
                  <a:lnTo>
                    <a:pt x="152400" y="339970"/>
                  </a:lnTo>
                  <a:lnTo>
                    <a:pt x="0" y="484554"/>
                  </a:lnTo>
                  <a:lnTo>
                    <a:pt x="306821" y="565158"/>
                  </a:lnTo>
                  <a:lnTo>
                    <a:pt x="570523" y="515816"/>
                  </a:lnTo>
                  <a:close/>
                </a:path>
              </a:pathLst>
            </a:custGeom>
            <a:noFill/>
            <a:ln>
              <a:solidFill>
                <a:schemeClr val="bg2">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0" name="TextovéPole 49"/>
            <p:cNvSpPr txBox="1"/>
            <p:nvPr/>
          </p:nvSpPr>
          <p:spPr>
            <a:xfrm>
              <a:off x="6659226" y="3288892"/>
              <a:ext cx="1297150" cy="646331"/>
            </a:xfrm>
            <a:prstGeom prst="rect">
              <a:avLst/>
            </a:prstGeom>
            <a:noFill/>
          </p:spPr>
          <p:txBody>
            <a:bodyPr wrap="none" rtlCol="0">
              <a:spAutoFit/>
            </a:bodyPr>
            <a:lstStyle/>
            <a:p>
              <a:r>
                <a:rPr lang="en-US" dirty="0" smtClean="0">
                  <a:effectLst>
                    <a:outerShdw blurRad="38100" dist="38100" dir="2700000" algn="tl">
                      <a:srgbClr val="000000">
                        <a:alpha val="43137"/>
                      </a:srgbClr>
                    </a:outerShdw>
                  </a:effectLst>
                  <a:latin typeface="+mn-lt"/>
                </a:rPr>
                <a:t>BRDF lobe</a:t>
              </a:r>
            </a:p>
            <a:p>
              <a:r>
                <a:rPr lang="en-US" dirty="0" smtClean="0">
                  <a:effectLst>
                    <a:outerShdw blurRad="38100" dist="38100" dir="2700000" algn="tl">
                      <a:srgbClr val="000000">
                        <a:alpha val="43137"/>
                      </a:srgbClr>
                    </a:outerShdw>
                  </a:effectLst>
                  <a:latin typeface="+mn-lt"/>
                </a:rPr>
                <a:t>sampling</a:t>
              </a:r>
              <a:endParaRPr lang="cs-CZ" dirty="0" smtClean="0">
                <a:effectLst>
                  <a:outerShdw blurRad="38100" dist="38100" dir="2700000" algn="tl">
                    <a:srgbClr val="000000">
                      <a:alpha val="43137"/>
                    </a:srgbClr>
                  </a:outerShdw>
                </a:effectLst>
                <a:latin typeface="+mn-lt"/>
              </a:endParaRPr>
            </a:p>
          </p:txBody>
        </p:sp>
      </p:grpSp>
      <p:sp>
        <p:nvSpPr>
          <p:cNvPr id="3" name="Zástupný symbol pro obsah 2"/>
          <p:cNvSpPr>
            <a:spLocks noGrp="1"/>
          </p:cNvSpPr>
          <p:nvPr>
            <p:ph idx="1"/>
          </p:nvPr>
        </p:nvSpPr>
        <p:spPr>
          <a:xfrm>
            <a:off x="457200" y="-684981"/>
            <a:ext cx="8229600" cy="2908920"/>
          </a:xfrm>
        </p:spPr>
        <p:txBody>
          <a:bodyPr/>
          <a:lstStyle/>
          <a:p>
            <a:pPr>
              <a:buNone/>
            </a:pPr>
            <a:r>
              <a:rPr lang="en-US" b="1" dirty="0" smtClean="0"/>
              <a:t> </a:t>
            </a:r>
            <a:endParaRPr lang="en-US" dirty="0" smtClean="0"/>
          </a:p>
          <a:p>
            <a:pPr>
              <a:buNone/>
            </a:pPr>
            <a:endParaRPr lang="en-US" dirty="0" smtClean="0"/>
          </a:p>
          <a:p>
            <a:pPr marL="457200" indent="-457200">
              <a:buFont typeface="+mj-lt"/>
              <a:buAutoNum type="arabicPeriod"/>
            </a:pPr>
            <a:endParaRPr lang="en-US" dirty="0" smtClean="0"/>
          </a:p>
          <a:p>
            <a:pPr marL="784225" lvl="1" indent="-457200">
              <a:buFont typeface="+mj-lt"/>
              <a:buAutoNum type="arabicPeriod"/>
            </a:pPr>
            <a:endParaRPr lang="en-US" dirty="0" smtClean="0"/>
          </a:p>
          <a:p>
            <a:pPr marL="784225" lvl="1" indent="-457200">
              <a:buFont typeface="+mj-lt"/>
              <a:buAutoNum type="arabicPeriod"/>
            </a:pPr>
            <a:endParaRPr lang="en-US" dirty="0" smtClean="0"/>
          </a:p>
          <a:p>
            <a:pPr marL="457200" indent="-457200"/>
            <a:r>
              <a:rPr lang="en-US" dirty="0" smtClean="0"/>
              <a:t>Sample direction from an existing vertex</a:t>
            </a:r>
          </a:p>
          <a:p>
            <a:pPr marL="457200" indent="-457200">
              <a:buFont typeface="+mj-lt"/>
              <a:buAutoNum type="arabicPeriod"/>
            </a:pPr>
            <a:endParaRPr lang="en-US" dirty="0" smtClean="0"/>
          </a:p>
        </p:txBody>
      </p:sp>
      <p:grpSp>
        <p:nvGrpSpPr>
          <p:cNvPr id="54" name="Skupina 53"/>
          <p:cNvGrpSpPr/>
          <p:nvPr/>
        </p:nvGrpSpPr>
        <p:grpSpPr>
          <a:xfrm>
            <a:off x="4860032" y="2579331"/>
            <a:ext cx="3312366" cy="3657981"/>
            <a:chOff x="2771800" y="2397748"/>
            <a:chExt cx="3672406" cy="4055588"/>
          </a:xfrm>
        </p:grpSpPr>
        <p:grpSp>
          <p:nvGrpSpPr>
            <p:cNvPr id="46" name="Skupina 45"/>
            <p:cNvGrpSpPr/>
            <p:nvPr/>
          </p:nvGrpSpPr>
          <p:grpSpPr>
            <a:xfrm>
              <a:off x="2771800" y="2397748"/>
              <a:ext cx="3672406" cy="4055588"/>
              <a:chOff x="3779912" y="2708920"/>
              <a:chExt cx="1695317" cy="1872208"/>
            </a:xfrm>
          </p:grpSpPr>
          <p:grpSp>
            <p:nvGrpSpPr>
              <p:cNvPr id="28" name="Skupina 44"/>
              <p:cNvGrpSpPr/>
              <p:nvPr/>
            </p:nvGrpSpPr>
            <p:grpSpPr>
              <a:xfrm>
                <a:off x="3779912" y="2708920"/>
                <a:ext cx="1695317" cy="1872208"/>
                <a:chOff x="6693106" y="2636912"/>
                <a:chExt cx="1695317" cy="1872208"/>
              </a:xfrm>
            </p:grpSpPr>
            <p:grpSp>
              <p:nvGrpSpPr>
                <p:cNvPr id="29" name="Skupina 13"/>
                <p:cNvGrpSpPr/>
                <p:nvPr/>
              </p:nvGrpSpPr>
              <p:grpSpPr>
                <a:xfrm>
                  <a:off x="6693106" y="2636912"/>
                  <a:ext cx="1695317" cy="1872208"/>
                  <a:chOff x="2285833" y="1743075"/>
                  <a:chExt cx="4364276" cy="4819650"/>
                </a:xfr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p:grpSpPr>
              <p:sp>
                <p:nvSpPr>
                  <p:cNvPr id="32" name="Volný tvar 31"/>
                  <p:cNvSpPr/>
                  <p:nvPr/>
                </p:nvSpPr>
                <p:spPr>
                  <a:xfrm>
                    <a:off x="2285833" y="1743740"/>
                    <a:ext cx="4359515" cy="1073888"/>
                  </a:xfrm>
                  <a:custGeom>
                    <a:avLst/>
                    <a:gdLst>
                      <a:gd name="connsiteX0" fmla="*/ 0 w 4338084"/>
                      <a:gd name="connsiteY0" fmla="*/ 191386 h 1073888"/>
                      <a:gd name="connsiteX1" fmla="*/ 4338084 w 4338084"/>
                      <a:gd name="connsiteY1" fmla="*/ 0 h 1073888"/>
                      <a:gd name="connsiteX2" fmla="*/ 3391786 w 4338084"/>
                      <a:gd name="connsiteY2" fmla="*/ 104199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1786 w 4338084"/>
                      <a:gd name="connsiteY2" fmla="*/ 106104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4167 w 4338084"/>
                      <a:gd name="connsiteY2" fmla="*/ 1061040 h 1073888"/>
                      <a:gd name="connsiteX3" fmla="*/ 946298 w 4338084"/>
                      <a:gd name="connsiteY3" fmla="*/ 1073888 h 1073888"/>
                      <a:gd name="connsiteX4" fmla="*/ 0 w 4338084"/>
                      <a:gd name="connsiteY4" fmla="*/ 191386 h 1073888"/>
                      <a:gd name="connsiteX0" fmla="*/ 0 w 4359515"/>
                      <a:gd name="connsiteY0" fmla="*/ 191386 h 1073888"/>
                      <a:gd name="connsiteX1" fmla="*/ 4359515 w 4359515"/>
                      <a:gd name="connsiteY1" fmla="*/ 0 h 1073888"/>
                      <a:gd name="connsiteX2" fmla="*/ 3415598 w 4359515"/>
                      <a:gd name="connsiteY2" fmla="*/ 1061040 h 1073888"/>
                      <a:gd name="connsiteX3" fmla="*/ 967729 w 4359515"/>
                      <a:gd name="connsiteY3" fmla="*/ 1073888 h 1073888"/>
                      <a:gd name="connsiteX4" fmla="*/ 0 w 4359515"/>
                      <a:gd name="connsiteY4" fmla="*/ 191386 h 107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515" h="1073888">
                        <a:moveTo>
                          <a:pt x="0" y="191386"/>
                        </a:moveTo>
                        <a:lnTo>
                          <a:pt x="4359515" y="0"/>
                        </a:lnTo>
                        <a:lnTo>
                          <a:pt x="3415598" y="1061040"/>
                        </a:lnTo>
                        <a:lnTo>
                          <a:pt x="967729" y="1073888"/>
                        </a:lnTo>
                        <a:lnTo>
                          <a:pt x="0" y="191386"/>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Volný tvar 32"/>
                  <p:cNvSpPr/>
                  <p:nvPr/>
                </p:nvSpPr>
                <p:spPr>
                  <a:xfrm>
                    <a:off x="2286000" y="1935126"/>
                    <a:ext cx="968836" cy="4114800"/>
                  </a:xfrm>
                  <a:custGeom>
                    <a:avLst/>
                    <a:gdLst>
                      <a:gd name="connsiteX0" fmla="*/ 10633 w 956930"/>
                      <a:gd name="connsiteY0" fmla="*/ 4114800 h 4114800"/>
                      <a:gd name="connsiteX1" fmla="*/ 946298 w 956930"/>
                      <a:gd name="connsiteY1" fmla="*/ 3285460 h 4114800"/>
                      <a:gd name="connsiteX2" fmla="*/ 956930 w 956930"/>
                      <a:gd name="connsiteY2" fmla="*/ 893134 h 4114800"/>
                      <a:gd name="connsiteX3" fmla="*/ 0 w 956930"/>
                      <a:gd name="connsiteY3" fmla="*/ 0 h 4114800"/>
                      <a:gd name="connsiteX4" fmla="*/ 10633 w 956930"/>
                      <a:gd name="connsiteY4" fmla="*/ 4114800 h 4114800"/>
                      <a:gd name="connsiteX0" fmla="*/ 10633 w 968836"/>
                      <a:gd name="connsiteY0" fmla="*/ 4114800 h 4114800"/>
                      <a:gd name="connsiteX1" fmla="*/ 946298 w 968836"/>
                      <a:gd name="connsiteY1" fmla="*/ 3285460 h 4114800"/>
                      <a:gd name="connsiteX2" fmla="*/ 968836 w 968836"/>
                      <a:gd name="connsiteY2" fmla="*/ 883609 h 4114800"/>
                      <a:gd name="connsiteX3" fmla="*/ 0 w 968836"/>
                      <a:gd name="connsiteY3" fmla="*/ 0 h 4114800"/>
                      <a:gd name="connsiteX4" fmla="*/ 10633 w 968836"/>
                      <a:gd name="connsiteY4" fmla="*/ 4114800 h 4114800"/>
                      <a:gd name="connsiteX0" fmla="*/ 10633 w 968836"/>
                      <a:gd name="connsiteY0" fmla="*/ 4114800 h 4114800"/>
                      <a:gd name="connsiteX1" fmla="*/ 932010 w 968836"/>
                      <a:gd name="connsiteY1" fmla="*/ 3306891 h 4114800"/>
                      <a:gd name="connsiteX2" fmla="*/ 968836 w 968836"/>
                      <a:gd name="connsiteY2" fmla="*/ 883609 h 4114800"/>
                      <a:gd name="connsiteX3" fmla="*/ 0 w 968836"/>
                      <a:gd name="connsiteY3" fmla="*/ 0 h 4114800"/>
                      <a:gd name="connsiteX4" fmla="*/ 10633 w 968836"/>
                      <a:gd name="connsiteY4" fmla="*/ 4114800 h 411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836" h="4114800">
                        <a:moveTo>
                          <a:pt x="10633" y="4114800"/>
                        </a:moveTo>
                        <a:lnTo>
                          <a:pt x="932010" y="3306891"/>
                        </a:lnTo>
                        <a:lnTo>
                          <a:pt x="968836" y="883609"/>
                        </a:lnTo>
                        <a:lnTo>
                          <a:pt x="0" y="0"/>
                        </a:lnTo>
                        <a:cubicBezTo>
                          <a:pt x="3544" y="1371600"/>
                          <a:pt x="7089" y="2743200"/>
                          <a:pt x="10633" y="4114800"/>
                        </a:cubicBez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Volný tvar 36"/>
                  <p:cNvSpPr/>
                  <p:nvPr/>
                </p:nvSpPr>
                <p:spPr>
                  <a:xfrm>
                    <a:off x="2296632" y="5238254"/>
                    <a:ext cx="4353477" cy="1320927"/>
                  </a:xfrm>
                  <a:custGeom>
                    <a:avLst/>
                    <a:gdLst>
                      <a:gd name="connsiteX0" fmla="*/ 0 w 4348716"/>
                      <a:gd name="connsiteY0" fmla="*/ 861238 h 1360968"/>
                      <a:gd name="connsiteX1" fmla="*/ 4348716 w 4348716"/>
                      <a:gd name="connsiteY1" fmla="*/ 1360968 h 1360968"/>
                      <a:gd name="connsiteX2" fmla="*/ 3370520 w 4348716"/>
                      <a:gd name="connsiteY2" fmla="*/ 202019 h 1360968"/>
                      <a:gd name="connsiteX3" fmla="*/ 1010093 w 4348716"/>
                      <a:gd name="connsiteY3" fmla="*/ 0 h 1360968"/>
                      <a:gd name="connsiteX4" fmla="*/ 0 w 4348716"/>
                      <a:gd name="connsiteY4" fmla="*/ 861238 h 1360968"/>
                      <a:gd name="connsiteX0" fmla="*/ 0 w 4348716"/>
                      <a:gd name="connsiteY0" fmla="*/ 820726 h 1320456"/>
                      <a:gd name="connsiteX1" fmla="*/ 4348716 w 4348716"/>
                      <a:gd name="connsiteY1" fmla="*/ 1320456 h 1320456"/>
                      <a:gd name="connsiteX2" fmla="*/ 3370520 w 4348716"/>
                      <a:gd name="connsiteY2" fmla="*/ 161507 h 1320456"/>
                      <a:gd name="connsiteX3" fmla="*/ 979223 w 4348716"/>
                      <a:gd name="connsiteY3" fmla="*/ 0 h 1320456"/>
                      <a:gd name="connsiteX4" fmla="*/ 0 w 4348716"/>
                      <a:gd name="connsiteY4" fmla="*/ 820726 h 1320456"/>
                      <a:gd name="connsiteX0" fmla="*/ 0 w 4348716"/>
                      <a:gd name="connsiteY0" fmla="*/ 807146 h 1306876"/>
                      <a:gd name="connsiteX1" fmla="*/ 4348716 w 4348716"/>
                      <a:gd name="connsiteY1" fmla="*/ 1306876 h 1306876"/>
                      <a:gd name="connsiteX2" fmla="*/ 3370520 w 4348716"/>
                      <a:gd name="connsiteY2" fmla="*/ 147927 h 1306876"/>
                      <a:gd name="connsiteX3" fmla="*/ 943009 w 4348716"/>
                      <a:gd name="connsiteY3" fmla="*/ 0 h 1306876"/>
                      <a:gd name="connsiteX4" fmla="*/ 0 w 4348716"/>
                      <a:gd name="connsiteY4" fmla="*/ 807146 h 1306876"/>
                      <a:gd name="connsiteX0" fmla="*/ 0 w 4348716"/>
                      <a:gd name="connsiteY0" fmla="*/ 703031 h 1202761"/>
                      <a:gd name="connsiteX1" fmla="*/ 4348716 w 4348716"/>
                      <a:gd name="connsiteY1" fmla="*/ 1202761 h 1202761"/>
                      <a:gd name="connsiteX2" fmla="*/ 3370520 w 4348716"/>
                      <a:gd name="connsiteY2" fmla="*/ 43812 h 1202761"/>
                      <a:gd name="connsiteX3" fmla="*/ 1164819 w 4348716"/>
                      <a:gd name="connsiteY3" fmla="*/ 0 h 1202761"/>
                      <a:gd name="connsiteX4" fmla="*/ 0 w 4348716"/>
                      <a:gd name="connsiteY4" fmla="*/ 703031 h 1202761"/>
                      <a:gd name="connsiteX0" fmla="*/ 0 w 4348716"/>
                      <a:gd name="connsiteY0" fmla="*/ 811672 h 1311402"/>
                      <a:gd name="connsiteX1" fmla="*/ 4348716 w 4348716"/>
                      <a:gd name="connsiteY1" fmla="*/ 1311402 h 1311402"/>
                      <a:gd name="connsiteX2" fmla="*/ 3370520 w 4348716"/>
                      <a:gd name="connsiteY2" fmla="*/ 152453 h 1311402"/>
                      <a:gd name="connsiteX3" fmla="*/ 920375 w 4348716"/>
                      <a:gd name="connsiteY3" fmla="*/ 0 h 1311402"/>
                      <a:gd name="connsiteX4" fmla="*/ 0 w 4348716"/>
                      <a:gd name="connsiteY4" fmla="*/ 811672 h 1311402"/>
                      <a:gd name="connsiteX0" fmla="*/ 0 w 4358241"/>
                      <a:gd name="connsiteY0" fmla="*/ 811672 h 1325689"/>
                      <a:gd name="connsiteX1" fmla="*/ 4358241 w 4358241"/>
                      <a:gd name="connsiteY1" fmla="*/ 1325689 h 1325689"/>
                      <a:gd name="connsiteX2" fmla="*/ 3370520 w 4358241"/>
                      <a:gd name="connsiteY2" fmla="*/ 152453 h 1325689"/>
                      <a:gd name="connsiteX3" fmla="*/ 920375 w 4358241"/>
                      <a:gd name="connsiteY3" fmla="*/ 0 h 1325689"/>
                      <a:gd name="connsiteX4" fmla="*/ 0 w 4358241"/>
                      <a:gd name="connsiteY4" fmla="*/ 811672 h 1325689"/>
                      <a:gd name="connsiteX0" fmla="*/ 0 w 4353479"/>
                      <a:gd name="connsiteY0" fmla="*/ 811672 h 1320927"/>
                      <a:gd name="connsiteX1" fmla="*/ 4353479 w 4353479"/>
                      <a:gd name="connsiteY1" fmla="*/ 1320927 h 1320927"/>
                      <a:gd name="connsiteX2" fmla="*/ 3370520 w 4353479"/>
                      <a:gd name="connsiteY2" fmla="*/ 152453 h 1320927"/>
                      <a:gd name="connsiteX3" fmla="*/ 920375 w 4353479"/>
                      <a:gd name="connsiteY3" fmla="*/ 0 h 1320927"/>
                      <a:gd name="connsiteX4" fmla="*/ 0 w 4353479"/>
                      <a:gd name="connsiteY4" fmla="*/ 811672 h 1320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3479" h="1320927">
                        <a:moveTo>
                          <a:pt x="0" y="811672"/>
                        </a:moveTo>
                        <a:lnTo>
                          <a:pt x="4353479" y="1320927"/>
                        </a:lnTo>
                        <a:lnTo>
                          <a:pt x="3370520" y="152453"/>
                        </a:lnTo>
                        <a:lnTo>
                          <a:pt x="920375" y="0"/>
                        </a:lnTo>
                        <a:lnTo>
                          <a:pt x="0" y="81167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Volný tvar 37"/>
                  <p:cNvSpPr/>
                  <p:nvPr/>
                </p:nvSpPr>
                <p:spPr>
                  <a:xfrm>
                    <a:off x="5667375" y="1743075"/>
                    <a:ext cx="981075" cy="4819650"/>
                  </a:xfrm>
                  <a:custGeom>
                    <a:avLst/>
                    <a:gdLst>
                      <a:gd name="connsiteX0" fmla="*/ 981075 w 981075"/>
                      <a:gd name="connsiteY0" fmla="*/ 4819650 h 4819650"/>
                      <a:gd name="connsiteX1" fmla="*/ 981075 w 981075"/>
                      <a:gd name="connsiteY1" fmla="*/ 0 h 4819650"/>
                      <a:gd name="connsiteX2" fmla="*/ 28575 w 981075"/>
                      <a:gd name="connsiteY2" fmla="*/ 1066800 h 4819650"/>
                      <a:gd name="connsiteX3" fmla="*/ 0 w 981075"/>
                      <a:gd name="connsiteY3" fmla="*/ 3648075 h 4819650"/>
                      <a:gd name="connsiteX4" fmla="*/ 981075 w 981075"/>
                      <a:gd name="connsiteY4" fmla="*/ 4819650 h 4819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1075" h="4819650">
                        <a:moveTo>
                          <a:pt x="981075" y="4819650"/>
                        </a:moveTo>
                        <a:lnTo>
                          <a:pt x="981075" y="0"/>
                        </a:lnTo>
                        <a:lnTo>
                          <a:pt x="28575" y="1066800"/>
                        </a:lnTo>
                        <a:lnTo>
                          <a:pt x="0" y="3648075"/>
                        </a:lnTo>
                        <a:lnTo>
                          <a:pt x="981075" y="4819650"/>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Volný tvar 38"/>
                  <p:cNvSpPr/>
                  <p:nvPr/>
                </p:nvSpPr>
                <p:spPr>
                  <a:xfrm>
                    <a:off x="3219450" y="2807866"/>
                    <a:ext cx="2476897" cy="2583284"/>
                  </a:xfrm>
                  <a:custGeom>
                    <a:avLst/>
                    <a:gdLst>
                      <a:gd name="connsiteX0" fmla="*/ 9525 w 2457450"/>
                      <a:gd name="connsiteY0" fmla="*/ 19050 h 2590800"/>
                      <a:gd name="connsiteX1" fmla="*/ 2457450 w 2457450"/>
                      <a:gd name="connsiteY1" fmla="*/ 0 h 2590800"/>
                      <a:gd name="connsiteX2" fmla="*/ 2428875 w 2457450"/>
                      <a:gd name="connsiteY2" fmla="*/ 2590800 h 2590800"/>
                      <a:gd name="connsiteX3" fmla="*/ 0 w 2457450"/>
                      <a:gd name="connsiteY3" fmla="*/ 2447925 h 2590800"/>
                      <a:gd name="connsiteX4" fmla="*/ 9525 w 2457450"/>
                      <a:gd name="connsiteY4" fmla="*/ 19050 h 2590800"/>
                      <a:gd name="connsiteX0" fmla="*/ 9525 w 2457847"/>
                      <a:gd name="connsiteY0" fmla="*/ 11534 h 2583284"/>
                      <a:gd name="connsiteX1" fmla="*/ 2457847 w 2457847"/>
                      <a:gd name="connsiteY1" fmla="*/ 0 h 2583284"/>
                      <a:gd name="connsiteX2" fmla="*/ 2428875 w 2457847"/>
                      <a:gd name="connsiteY2" fmla="*/ 2583284 h 2583284"/>
                      <a:gd name="connsiteX3" fmla="*/ 0 w 2457847"/>
                      <a:gd name="connsiteY3" fmla="*/ 2440409 h 2583284"/>
                      <a:gd name="connsiteX4" fmla="*/ 9525 w 2457847"/>
                      <a:gd name="connsiteY4" fmla="*/ 11534 h 2583284"/>
                      <a:gd name="connsiteX0" fmla="*/ 50006 w 2457847"/>
                      <a:gd name="connsiteY0" fmla="*/ 13915 h 2583284"/>
                      <a:gd name="connsiteX1" fmla="*/ 2457847 w 2457847"/>
                      <a:gd name="connsiteY1" fmla="*/ 0 h 2583284"/>
                      <a:gd name="connsiteX2" fmla="*/ 2428875 w 2457847"/>
                      <a:gd name="connsiteY2" fmla="*/ 2583284 h 2583284"/>
                      <a:gd name="connsiteX3" fmla="*/ 0 w 2457847"/>
                      <a:gd name="connsiteY3" fmla="*/ 2440409 h 2583284"/>
                      <a:gd name="connsiteX4" fmla="*/ 50006 w 2457847"/>
                      <a:gd name="connsiteY4" fmla="*/ 13915 h 2583284"/>
                      <a:gd name="connsiteX0" fmla="*/ 16669 w 2457847"/>
                      <a:gd name="connsiteY0" fmla="*/ 9152 h 2583284"/>
                      <a:gd name="connsiteX1" fmla="*/ 2457847 w 2457847"/>
                      <a:gd name="connsiteY1" fmla="*/ 0 h 2583284"/>
                      <a:gd name="connsiteX2" fmla="*/ 2428875 w 2457847"/>
                      <a:gd name="connsiteY2" fmla="*/ 2583284 h 2583284"/>
                      <a:gd name="connsiteX3" fmla="*/ 0 w 2457847"/>
                      <a:gd name="connsiteY3" fmla="*/ 2440409 h 2583284"/>
                      <a:gd name="connsiteX4" fmla="*/ 16669 w 2457847"/>
                      <a:gd name="connsiteY4" fmla="*/ 9152 h 2583284"/>
                      <a:gd name="connsiteX0" fmla="*/ 35719 w 2476897"/>
                      <a:gd name="connsiteY0" fmla="*/ 9152 h 2583284"/>
                      <a:gd name="connsiteX1" fmla="*/ 2476897 w 2476897"/>
                      <a:gd name="connsiteY1" fmla="*/ 0 h 2583284"/>
                      <a:gd name="connsiteX2" fmla="*/ 2447925 w 2476897"/>
                      <a:gd name="connsiteY2" fmla="*/ 2583284 h 2583284"/>
                      <a:gd name="connsiteX3" fmla="*/ 0 w 2476897"/>
                      <a:gd name="connsiteY3" fmla="*/ 2430884 h 2583284"/>
                      <a:gd name="connsiteX4" fmla="*/ 35719 w 2476897"/>
                      <a:gd name="connsiteY4" fmla="*/ 9152 h 258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897" h="2583284">
                        <a:moveTo>
                          <a:pt x="35719" y="9152"/>
                        </a:moveTo>
                        <a:lnTo>
                          <a:pt x="2476897" y="0"/>
                        </a:lnTo>
                        <a:lnTo>
                          <a:pt x="2447925" y="2583284"/>
                        </a:lnTo>
                        <a:lnTo>
                          <a:pt x="0" y="2430884"/>
                        </a:lnTo>
                        <a:lnTo>
                          <a:pt x="35719" y="915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Volný tvar 39"/>
                  <p:cNvSpPr/>
                  <p:nvPr/>
                </p:nvSpPr>
                <p:spPr>
                  <a:xfrm>
                    <a:off x="3924300" y="2247900"/>
                    <a:ext cx="1114425" cy="314325"/>
                  </a:xfrm>
                  <a:custGeom>
                    <a:avLst/>
                    <a:gdLst>
                      <a:gd name="connsiteX0" fmla="*/ 1009650 w 1114425"/>
                      <a:gd name="connsiteY0" fmla="*/ 295275 h 314325"/>
                      <a:gd name="connsiteX1" fmla="*/ 1114425 w 1114425"/>
                      <a:gd name="connsiteY1" fmla="*/ 0 h 314325"/>
                      <a:gd name="connsiteX2" fmla="*/ 0 w 1114425"/>
                      <a:gd name="connsiteY2" fmla="*/ 28575 h 314325"/>
                      <a:gd name="connsiteX3" fmla="*/ 76200 w 1114425"/>
                      <a:gd name="connsiteY3" fmla="*/ 314325 h 314325"/>
                      <a:gd name="connsiteX4" fmla="*/ 1009650 w 1114425"/>
                      <a:gd name="connsiteY4" fmla="*/ 295275 h 314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4425" h="314325">
                        <a:moveTo>
                          <a:pt x="1009650" y="295275"/>
                        </a:moveTo>
                        <a:lnTo>
                          <a:pt x="1114425" y="0"/>
                        </a:lnTo>
                        <a:lnTo>
                          <a:pt x="0" y="28575"/>
                        </a:lnTo>
                        <a:lnTo>
                          <a:pt x="76200" y="314325"/>
                        </a:lnTo>
                        <a:lnTo>
                          <a:pt x="1009650" y="295275"/>
                        </a:lnTo>
                        <a:close/>
                      </a:path>
                    </a:pathLst>
                  </a:custGeom>
                  <a:solidFill>
                    <a:schemeClr val="bg1"/>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Elipsa 29"/>
                <p:cNvSpPr/>
                <p:nvPr/>
              </p:nvSpPr>
              <p:spPr>
                <a:xfrm>
                  <a:off x="7460495" y="4185096"/>
                  <a:ext cx="100811" cy="32003"/>
                </a:xfrm>
                <a:prstGeom prst="ellipse">
                  <a:avLst/>
                </a:prstGeom>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sp>
            <p:nvSpPr>
              <p:cNvPr id="41" name="Elipsa 40"/>
              <p:cNvSpPr/>
              <p:nvPr/>
            </p:nvSpPr>
            <p:spPr>
              <a:xfrm rot="16200000">
                <a:off x="5236717" y="3638211"/>
                <a:ext cx="100811" cy="32003"/>
              </a:xfrm>
              <a:prstGeom prst="ellipse">
                <a:avLst/>
              </a:prstGeom>
              <a:solidFill>
                <a:schemeClr val="accent2">
                  <a:lumMod val="20000"/>
                  <a:lumOff val="80000"/>
                </a:schemeClr>
              </a:solidFill>
              <a:ln>
                <a:solidFill>
                  <a:schemeClr val="accent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42" name="Straight Arrow Connector 13"/>
              <p:cNvCxnSpPr/>
              <p:nvPr/>
            </p:nvCxnSpPr>
            <p:spPr>
              <a:xfrm flipH="1">
                <a:off x="4598651" y="3646034"/>
                <a:ext cx="693175" cy="626806"/>
              </a:xfrm>
              <a:prstGeom prst="straightConnector1">
                <a:avLst/>
              </a:prstGeom>
              <a:ln w="12700">
                <a:solidFill>
                  <a:schemeClr val="accent2"/>
                </a:solidFill>
                <a:headEnd type="triangle" w="med" len="lg"/>
                <a:tailEnd type="none" w="med" len="lg"/>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grpSp>
        <p:cxnSp>
          <p:nvCxnSpPr>
            <p:cNvPr id="52" name="Straight Arrow Connector 13"/>
            <p:cNvCxnSpPr/>
            <p:nvPr/>
          </p:nvCxnSpPr>
          <p:spPr>
            <a:xfrm>
              <a:off x="5326519" y="4437112"/>
              <a:ext cx="706755" cy="0"/>
            </a:xfrm>
            <a:prstGeom prst="straightConnector1">
              <a:avLst/>
            </a:prstGeom>
            <a:ln w="12700">
              <a:solidFill>
                <a:schemeClr val="tx2"/>
              </a:solidFill>
              <a:headEnd type="triangle" w="med" len="lg"/>
              <a:tailEnd type="none" w="med" len="lg"/>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grpSp>
      <p:graphicFrame>
        <p:nvGraphicFramePr>
          <p:cNvPr id="76802" name="Object 2"/>
          <p:cNvGraphicFramePr>
            <a:graphicFrameLocks noChangeAspect="1"/>
          </p:cNvGraphicFramePr>
          <p:nvPr/>
        </p:nvGraphicFramePr>
        <p:xfrm>
          <a:off x="508000" y="2709168"/>
          <a:ext cx="3598863" cy="503238"/>
        </p:xfrm>
        <a:graphic>
          <a:graphicData uri="http://schemas.openxmlformats.org/presentationml/2006/ole">
            <p:oleObj spid="_x0000_s76802" name="Rovnice" r:id="rId4" imgW="1638000" imgH="228600" progId="Equation.3">
              <p:embed/>
            </p:oleObj>
          </a:graphicData>
        </a:graphic>
      </p:graphicFrame>
      <p:graphicFrame>
        <p:nvGraphicFramePr>
          <p:cNvPr id="76803" name="Object 3"/>
          <p:cNvGraphicFramePr>
            <a:graphicFrameLocks noChangeAspect="1"/>
          </p:cNvGraphicFramePr>
          <p:nvPr/>
        </p:nvGraphicFramePr>
        <p:xfrm>
          <a:off x="6553448" y="5546725"/>
          <a:ext cx="280988" cy="307975"/>
        </p:xfrm>
        <a:graphic>
          <a:graphicData uri="http://schemas.openxmlformats.org/presentationml/2006/ole">
            <p:oleObj spid="_x0000_s76803" name="Equation" r:id="rId5" imgW="126720" imgH="139680" progId="Equation.3">
              <p:embed/>
            </p:oleObj>
          </a:graphicData>
        </a:graphic>
      </p:graphicFrame>
      <p:graphicFrame>
        <p:nvGraphicFramePr>
          <p:cNvPr id="76804" name="Object 4"/>
          <p:cNvGraphicFramePr>
            <a:graphicFrameLocks noChangeAspect="1"/>
          </p:cNvGraphicFramePr>
          <p:nvPr/>
        </p:nvGraphicFramePr>
        <p:xfrm>
          <a:off x="7791961" y="4396713"/>
          <a:ext cx="309562" cy="363537"/>
        </p:xfrm>
        <a:graphic>
          <a:graphicData uri="http://schemas.openxmlformats.org/presentationml/2006/ole">
            <p:oleObj spid="_x0000_s76804" name="Equation" r:id="rId6" imgW="139680" imgH="164880" progId="Equation.3">
              <p:embed/>
            </p:oleObj>
          </a:graphicData>
        </a:graphic>
      </p:graphicFrame>
      <p:sp>
        <p:nvSpPr>
          <p:cNvPr id="57" name="Oblouk 56"/>
          <p:cNvSpPr/>
          <p:nvPr/>
        </p:nvSpPr>
        <p:spPr>
          <a:xfrm>
            <a:off x="7380312" y="3972264"/>
            <a:ext cx="720080" cy="864096"/>
          </a:xfrm>
          <a:prstGeom prst="arc">
            <a:avLst>
              <a:gd name="adj1" fmla="val 6993536"/>
              <a:gd name="adj2" fmla="val 11487277"/>
            </a:avLst>
          </a:prstGeom>
          <a:ln>
            <a:solidFill>
              <a:schemeClr val="tx1">
                <a:lumMod val="75000"/>
                <a:lumOff val="25000"/>
              </a:schemeClr>
            </a:solidFill>
            <a:prstDash val="sysDash"/>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graphicFrame>
        <p:nvGraphicFramePr>
          <p:cNvPr id="76805" name="Object 5"/>
          <p:cNvGraphicFramePr>
            <a:graphicFrameLocks noChangeAspect="1"/>
          </p:cNvGraphicFramePr>
          <p:nvPr/>
        </p:nvGraphicFramePr>
        <p:xfrm>
          <a:off x="7104943" y="4389563"/>
          <a:ext cx="355600" cy="481012"/>
        </p:xfrm>
        <a:graphic>
          <a:graphicData uri="http://schemas.openxmlformats.org/presentationml/2006/ole">
            <p:oleObj spid="_x0000_s76805" name="Equation" r:id="rId7" imgW="177480" imgH="241200" progId="Equation.3">
              <p:embed/>
            </p:oleObj>
          </a:graphicData>
        </a:graphic>
      </p:graphicFrame>
      <p:cxnSp>
        <p:nvCxnSpPr>
          <p:cNvPr id="58" name="Straight Arrow Connector 13"/>
          <p:cNvCxnSpPr/>
          <p:nvPr/>
        </p:nvCxnSpPr>
        <p:spPr>
          <a:xfrm flipH="1">
            <a:off x="6461703" y="5063231"/>
            <a:ext cx="10607" cy="576064"/>
          </a:xfrm>
          <a:prstGeom prst="straightConnector1">
            <a:avLst/>
          </a:prstGeom>
          <a:ln w="12700">
            <a:solidFill>
              <a:schemeClr val="tx2"/>
            </a:solidFill>
            <a:headEnd type="triangle" w="med" len="lg"/>
            <a:tailEnd type="none" w="med" len="lg"/>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60" name="Oblouk 59"/>
          <p:cNvSpPr/>
          <p:nvPr/>
        </p:nvSpPr>
        <p:spPr>
          <a:xfrm rot="7890895">
            <a:off x="5727948" y="5352440"/>
            <a:ext cx="1212668" cy="1143504"/>
          </a:xfrm>
          <a:prstGeom prst="arc">
            <a:avLst>
              <a:gd name="adj1" fmla="val 8573965"/>
              <a:gd name="adj2" fmla="val 11031842"/>
            </a:avLst>
          </a:prstGeom>
          <a:ln>
            <a:solidFill>
              <a:schemeClr val="tx1">
                <a:lumMod val="75000"/>
                <a:lumOff val="25000"/>
              </a:schemeClr>
            </a:solidFill>
            <a:prstDash val="sysDash"/>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graphicFrame>
        <p:nvGraphicFramePr>
          <p:cNvPr id="76806" name="Object 6"/>
          <p:cNvGraphicFramePr>
            <a:graphicFrameLocks noChangeAspect="1"/>
          </p:cNvGraphicFramePr>
          <p:nvPr/>
        </p:nvGraphicFramePr>
        <p:xfrm>
          <a:off x="6500848" y="4918116"/>
          <a:ext cx="330200" cy="455612"/>
        </p:xfrm>
        <a:graphic>
          <a:graphicData uri="http://schemas.openxmlformats.org/presentationml/2006/ole">
            <p:oleObj spid="_x0000_s76806" name="Equation" r:id="rId8" imgW="164880" imgH="228600" progId="Equation.3">
              <p:embed/>
            </p:oleObj>
          </a:graphicData>
        </a:graphic>
      </p:graphicFrame>
      <p:sp>
        <p:nvSpPr>
          <p:cNvPr id="44" name="Zástupný symbol pro číslo snímku 43"/>
          <p:cNvSpPr>
            <a:spLocks noGrp="1"/>
          </p:cNvSpPr>
          <p:nvPr>
            <p:ph type="sldNum" sz="quarter" idx="12"/>
          </p:nvPr>
        </p:nvSpPr>
        <p:spPr/>
        <p:txBody>
          <a:bodyPr/>
          <a:lstStyle/>
          <a:p>
            <a:pPr>
              <a:defRPr/>
            </a:pPr>
            <a:fld id="{81494967-73EE-4A75-A827-47B02327E019}" type="slidenum">
              <a:rPr lang="en-US" altLang="en-US" smtClean="0"/>
              <a:pPr>
                <a:defRPr/>
              </a:pPr>
              <a:t>30</a:t>
            </a:fld>
            <a:endParaRPr lang="en-US" altLang="en-US"/>
          </a:p>
        </p:txBody>
      </p:sp>
      <p:sp>
        <p:nvSpPr>
          <p:cNvPr id="48" name="Zástupný symbol pro zápatí 47"/>
          <p:cNvSpPr>
            <a:spLocks noGrp="1"/>
          </p:cNvSpPr>
          <p:nvPr>
            <p:ph type="ftr" sz="quarter" idx="11"/>
          </p:nvPr>
        </p:nvSpPr>
        <p:spPr/>
        <p:txBody>
          <a:bodyPr/>
          <a:lstStyle/>
          <a:p>
            <a:pPr>
              <a:defRPr/>
            </a:pPr>
            <a:r>
              <a:rPr lang="en-US" altLang="en-US" smtClean="0"/>
              <a:t>Course: Recent Advances in Light Transport Simulation</a:t>
            </a:r>
            <a:br>
              <a:rPr lang="en-US" altLang="en-US" smtClean="0"/>
            </a:br>
            <a:r>
              <a:rPr lang="en-US" altLang="en-US" i="1" smtClean="0"/>
              <a:t>Jaroslav Křivánek</a:t>
            </a:r>
            <a:r>
              <a:rPr lang="en-US" altLang="en-US" b="1" smtClean="0"/>
              <a:t> </a:t>
            </a:r>
            <a:r>
              <a:rPr lang="en-US" altLang="en-US" smtClean="0"/>
              <a:t>- Path Integral Formulation of Light Transport</a:t>
            </a:r>
            <a:endParaRPr lang="en-US" altLang="en-US" dirty="0"/>
          </a:p>
        </p:txBody>
      </p:sp>
      <p:graphicFrame>
        <p:nvGraphicFramePr>
          <p:cNvPr id="49" name="Object 2"/>
          <p:cNvGraphicFramePr>
            <a:graphicFrameLocks noChangeAspect="1"/>
          </p:cNvGraphicFramePr>
          <p:nvPr/>
        </p:nvGraphicFramePr>
        <p:xfrm>
          <a:off x="319088" y="4403204"/>
          <a:ext cx="4133850" cy="1954213"/>
        </p:xfrm>
        <a:graphic>
          <a:graphicData uri="http://schemas.openxmlformats.org/presentationml/2006/ole">
            <p:oleObj spid="_x0000_s76808" name="Rovnice" r:id="rId9" imgW="1879560" imgH="888840" progId="Equation.3">
              <p:embed/>
            </p:oleObj>
          </a:graphicData>
        </a:graphic>
      </p:graphicFrame>
      <p:sp>
        <p:nvSpPr>
          <p:cNvPr id="51" name="Obdélník 50"/>
          <p:cNvSpPr/>
          <p:nvPr/>
        </p:nvSpPr>
        <p:spPr>
          <a:xfrm>
            <a:off x="467544" y="2636912"/>
            <a:ext cx="3672408" cy="720080"/>
          </a:xfrm>
          <a:prstGeom prst="rect">
            <a:avLst/>
          </a:prstGeom>
          <a:noFill/>
          <a:ln w="635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 name="Přímá spojovací čára 52"/>
          <p:cNvCxnSpPr/>
          <p:nvPr/>
        </p:nvCxnSpPr>
        <p:spPr>
          <a:xfrm>
            <a:off x="531021" y="3195591"/>
            <a:ext cx="68631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Přímá spojovací čára 54"/>
          <p:cNvCxnSpPr/>
          <p:nvPr/>
        </p:nvCxnSpPr>
        <p:spPr>
          <a:xfrm>
            <a:off x="1547664" y="3195591"/>
            <a:ext cx="1296144"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61" name="TextovéPole 60"/>
          <p:cNvSpPr txBox="1"/>
          <p:nvPr/>
        </p:nvSpPr>
        <p:spPr>
          <a:xfrm rot="18481350">
            <a:off x="49629" y="3419322"/>
            <a:ext cx="1213794" cy="369332"/>
          </a:xfrm>
          <a:prstGeom prst="rect">
            <a:avLst/>
          </a:prstGeom>
          <a:noFill/>
        </p:spPr>
        <p:txBody>
          <a:bodyPr wrap="none" rtlCol="0">
            <a:spAutoFit/>
          </a:bodyPr>
          <a:lstStyle/>
          <a:p>
            <a:r>
              <a:rPr lang="en-US" dirty="0" err="1" smtClean="0">
                <a:solidFill>
                  <a:schemeClr val="accent1"/>
                </a:solidFill>
                <a:latin typeface="+mn-lt"/>
              </a:rPr>
              <a:t>w.r.t</a:t>
            </a:r>
            <a:r>
              <a:rPr lang="en-US" dirty="0" smtClean="0">
                <a:solidFill>
                  <a:schemeClr val="accent1"/>
                </a:solidFill>
                <a:latin typeface="+mn-lt"/>
              </a:rPr>
              <a:t>. area</a:t>
            </a:r>
            <a:endParaRPr lang="cs-CZ" dirty="0" smtClean="0">
              <a:solidFill>
                <a:schemeClr val="accent1"/>
              </a:solidFill>
              <a:latin typeface="+mn-lt"/>
            </a:endParaRPr>
          </a:p>
        </p:txBody>
      </p:sp>
      <p:sp>
        <p:nvSpPr>
          <p:cNvPr id="62" name="TextovéPole 61"/>
          <p:cNvSpPr txBox="1"/>
          <p:nvPr/>
        </p:nvSpPr>
        <p:spPr>
          <a:xfrm rot="18481350">
            <a:off x="1411381" y="3376829"/>
            <a:ext cx="1279517" cy="646331"/>
          </a:xfrm>
          <a:prstGeom prst="rect">
            <a:avLst/>
          </a:prstGeom>
          <a:noFill/>
        </p:spPr>
        <p:txBody>
          <a:bodyPr wrap="none" rtlCol="0">
            <a:spAutoFit/>
          </a:bodyPr>
          <a:lstStyle/>
          <a:p>
            <a:r>
              <a:rPr lang="en-US" dirty="0" err="1" smtClean="0">
                <a:solidFill>
                  <a:schemeClr val="accent2"/>
                </a:solidFill>
                <a:latin typeface="+mn-lt"/>
              </a:rPr>
              <a:t>w.r.t</a:t>
            </a:r>
            <a:r>
              <a:rPr lang="en-US" dirty="0" smtClean="0">
                <a:solidFill>
                  <a:schemeClr val="accent2"/>
                </a:solidFill>
                <a:latin typeface="+mn-lt"/>
              </a:rPr>
              <a:t>. </a:t>
            </a:r>
            <a:r>
              <a:rPr lang="en-US" dirty="0" err="1" smtClean="0">
                <a:solidFill>
                  <a:schemeClr val="accent2"/>
                </a:solidFill>
                <a:latin typeface="+mn-lt"/>
              </a:rPr>
              <a:t>proj</a:t>
            </a:r>
            <a:r>
              <a:rPr lang="en-US" dirty="0" smtClean="0">
                <a:solidFill>
                  <a:schemeClr val="accent2"/>
                </a:solidFill>
                <a:latin typeface="+mn-lt"/>
              </a:rPr>
              <a:t>.</a:t>
            </a:r>
            <a:br>
              <a:rPr lang="en-US" dirty="0" smtClean="0">
                <a:solidFill>
                  <a:schemeClr val="accent2"/>
                </a:solidFill>
                <a:latin typeface="+mn-lt"/>
              </a:rPr>
            </a:br>
            <a:r>
              <a:rPr lang="en-US" dirty="0" smtClean="0">
                <a:solidFill>
                  <a:schemeClr val="accent2"/>
                </a:solidFill>
                <a:latin typeface="+mn-lt"/>
              </a:rPr>
              <a:t>solid angle</a:t>
            </a:r>
            <a:endParaRPr lang="cs-CZ" dirty="0" smtClean="0">
              <a:solidFill>
                <a:schemeClr val="accent2"/>
              </a:solidFill>
              <a:latin typeface="+mn-lt"/>
            </a:endParaRPr>
          </a:p>
        </p:txBody>
      </p:sp>
      <p:cxnSp>
        <p:nvCxnSpPr>
          <p:cNvPr id="59" name="Přímá spojovací čára 58"/>
          <p:cNvCxnSpPr/>
          <p:nvPr/>
        </p:nvCxnSpPr>
        <p:spPr>
          <a:xfrm>
            <a:off x="2786449" y="5458452"/>
            <a:ext cx="1488989" cy="345989"/>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Přímá spojovací čára 64"/>
          <p:cNvCxnSpPr/>
          <p:nvPr/>
        </p:nvCxnSpPr>
        <p:spPr>
          <a:xfrm>
            <a:off x="2811162" y="5949280"/>
            <a:ext cx="1472806" cy="352108"/>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Přímá spojovací čára 67"/>
          <p:cNvCxnSpPr/>
          <p:nvPr/>
        </p:nvCxnSpPr>
        <p:spPr>
          <a:xfrm>
            <a:off x="1619672" y="5476563"/>
            <a:ext cx="1272965" cy="322078"/>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Přímá spojovací čára 68"/>
          <p:cNvCxnSpPr/>
          <p:nvPr/>
        </p:nvCxnSpPr>
        <p:spPr>
          <a:xfrm>
            <a:off x="1619672" y="5949280"/>
            <a:ext cx="1272965" cy="32207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500"/>
                                        <p:tgtEl>
                                          <p:spTgt spid="4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9"/>
                                        </p:tgtEl>
                                        <p:attrNameLst>
                                          <p:attrName>style.visibility</p:attrName>
                                        </p:attrNameLst>
                                      </p:cBhvr>
                                      <p:to>
                                        <p:strVal val="visible"/>
                                      </p:to>
                                    </p:set>
                                    <p:animEffect transition="in" filter="fade">
                                      <p:cBhvr>
                                        <p:cTn id="12" dur="500"/>
                                        <p:tgtEl>
                                          <p:spTgt spid="59"/>
                                        </p:tgtEl>
                                      </p:cBhvr>
                                    </p:animEffect>
                                  </p:childTnLst>
                                </p:cTn>
                              </p:par>
                              <p:par>
                                <p:cTn id="13" presetID="10" presetClass="entr" presetSubtype="0" fill="hold" nodeType="withEffect">
                                  <p:stCondLst>
                                    <p:cond delay="0"/>
                                  </p:stCondLst>
                                  <p:childTnLst>
                                    <p:set>
                                      <p:cBhvr>
                                        <p:cTn id="14" dur="1" fill="hold">
                                          <p:stCondLst>
                                            <p:cond delay="0"/>
                                          </p:stCondLst>
                                        </p:cTn>
                                        <p:tgtEl>
                                          <p:spTgt spid="65"/>
                                        </p:tgtEl>
                                        <p:attrNameLst>
                                          <p:attrName>style.visibility</p:attrName>
                                        </p:attrNameLst>
                                      </p:cBhvr>
                                      <p:to>
                                        <p:strVal val="visible"/>
                                      </p:to>
                                    </p:set>
                                    <p:animEffect transition="in" filter="fade">
                                      <p:cBhvr>
                                        <p:cTn id="15" dur="500"/>
                                        <p:tgtEl>
                                          <p:spTgt spid="6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8"/>
                                        </p:tgtEl>
                                        <p:attrNameLst>
                                          <p:attrName>style.visibility</p:attrName>
                                        </p:attrNameLst>
                                      </p:cBhvr>
                                      <p:to>
                                        <p:strVal val="visible"/>
                                      </p:to>
                                    </p:set>
                                    <p:animEffect transition="in" filter="fade">
                                      <p:cBhvr>
                                        <p:cTn id="20" dur="500"/>
                                        <p:tgtEl>
                                          <p:spTgt spid="68"/>
                                        </p:tgtEl>
                                      </p:cBhvr>
                                    </p:animEffect>
                                  </p:childTnLst>
                                </p:cTn>
                              </p:par>
                              <p:par>
                                <p:cTn id="21" presetID="10" presetClass="entr" presetSubtype="0" fill="hold" nodeType="withEffect">
                                  <p:stCondLst>
                                    <p:cond delay="0"/>
                                  </p:stCondLst>
                                  <p:childTnLst>
                                    <p:set>
                                      <p:cBhvr>
                                        <p:cTn id="22" dur="1" fill="hold">
                                          <p:stCondLst>
                                            <p:cond delay="0"/>
                                          </p:stCondLst>
                                        </p:cTn>
                                        <p:tgtEl>
                                          <p:spTgt spid="69"/>
                                        </p:tgtEl>
                                        <p:attrNameLst>
                                          <p:attrName>style.visibility</p:attrName>
                                        </p:attrNameLst>
                                      </p:cBhvr>
                                      <p:to>
                                        <p:strVal val="visible"/>
                                      </p:to>
                                    </p:set>
                                    <p:animEffect transition="in" filter="fade">
                                      <p:cBhvr>
                                        <p:cTn id="23"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Summary</a:t>
            </a:r>
            <a:endParaRPr lang="cs-CZ" dirty="0"/>
          </a:p>
        </p:txBody>
      </p:sp>
      <p:sp>
        <p:nvSpPr>
          <p:cNvPr id="10" name="Obdélník 9"/>
          <p:cNvSpPr/>
          <p:nvPr/>
        </p:nvSpPr>
        <p:spPr>
          <a:xfrm>
            <a:off x="971600" y="1700808"/>
            <a:ext cx="3240360" cy="864096"/>
          </a:xfrm>
          <a:prstGeom prst="rect">
            <a:avLst/>
          </a:prstGeom>
          <a:noFill/>
          <a:ln w="635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ovéPole 10"/>
          <p:cNvSpPr txBox="1"/>
          <p:nvPr/>
        </p:nvSpPr>
        <p:spPr>
          <a:xfrm>
            <a:off x="611560" y="1052736"/>
            <a:ext cx="2239716" cy="461665"/>
          </a:xfrm>
          <a:prstGeom prst="rect">
            <a:avLst/>
          </a:prstGeom>
          <a:noFill/>
        </p:spPr>
        <p:txBody>
          <a:bodyPr wrap="none" rtlCol="0">
            <a:spAutoFit/>
          </a:bodyPr>
          <a:lstStyle/>
          <a:p>
            <a:r>
              <a:rPr lang="en-US" sz="2400" b="1" dirty="0" smtClean="0">
                <a:solidFill>
                  <a:schemeClr val="tx2"/>
                </a:solidFill>
                <a:latin typeface="+mn-lt"/>
              </a:rPr>
              <a:t>Path integral</a:t>
            </a:r>
            <a:endParaRPr lang="cs-CZ" sz="2400" b="1" dirty="0" smtClean="0">
              <a:solidFill>
                <a:schemeClr val="tx2"/>
              </a:solidFill>
              <a:latin typeface="+mn-lt"/>
            </a:endParaRPr>
          </a:p>
        </p:txBody>
      </p:sp>
      <p:graphicFrame>
        <p:nvGraphicFramePr>
          <p:cNvPr id="77828" name="Object 4"/>
          <p:cNvGraphicFramePr>
            <a:graphicFrameLocks noChangeAspect="1"/>
          </p:cNvGraphicFramePr>
          <p:nvPr/>
        </p:nvGraphicFramePr>
        <p:xfrm>
          <a:off x="1043608" y="1772816"/>
          <a:ext cx="3081338" cy="730250"/>
        </p:xfrm>
        <a:graphic>
          <a:graphicData uri="http://schemas.openxmlformats.org/presentationml/2006/ole">
            <p:oleObj spid="_x0000_s77828" name="Rovnice" r:id="rId4" imgW="1206500" imgH="292100" progId="Equation.3">
              <p:embed/>
            </p:oleObj>
          </a:graphicData>
        </a:graphic>
      </p:graphicFrame>
      <p:cxnSp>
        <p:nvCxnSpPr>
          <p:cNvPr id="14" name="Přímá spojovací čára 13"/>
          <p:cNvCxnSpPr/>
          <p:nvPr/>
        </p:nvCxnSpPr>
        <p:spPr>
          <a:xfrm>
            <a:off x="1043608" y="2420888"/>
            <a:ext cx="36004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5" name="TextovéPole 14"/>
          <p:cNvSpPr txBox="1"/>
          <p:nvPr/>
        </p:nvSpPr>
        <p:spPr>
          <a:xfrm rot="18481350">
            <a:off x="223625" y="2738782"/>
            <a:ext cx="1277914" cy="369332"/>
          </a:xfrm>
          <a:prstGeom prst="rect">
            <a:avLst/>
          </a:prstGeom>
          <a:noFill/>
        </p:spPr>
        <p:txBody>
          <a:bodyPr wrap="none" rtlCol="0">
            <a:spAutoFit/>
          </a:bodyPr>
          <a:lstStyle/>
          <a:p>
            <a:r>
              <a:rPr lang="en-US" dirty="0" smtClean="0">
                <a:solidFill>
                  <a:schemeClr val="accent1"/>
                </a:solidFill>
                <a:latin typeface="+mn-lt"/>
              </a:rPr>
              <a:t>pixel value</a:t>
            </a:r>
            <a:endParaRPr lang="cs-CZ" dirty="0" smtClean="0">
              <a:solidFill>
                <a:schemeClr val="accent1"/>
              </a:solidFill>
              <a:latin typeface="+mn-lt"/>
            </a:endParaRPr>
          </a:p>
        </p:txBody>
      </p:sp>
      <p:cxnSp>
        <p:nvCxnSpPr>
          <p:cNvPr id="16" name="Přímá spojovací čára 15"/>
          <p:cNvCxnSpPr/>
          <p:nvPr/>
        </p:nvCxnSpPr>
        <p:spPr>
          <a:xfrm>
            <a:off x="1779056" y="2492896"/>
            <a:ext cx="36004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0" name="Přímá spojovací čára 19"/>
          <p:cNvCxnSpPr/>
          <p:nvPr/>
        </p:nvCxnSpPr>
        <p:spPr>
          <a:xfrm>
            <a:off x="2195736" y="2420888"/>
            <a:ext cx="792088"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2" name="TextovéPole 21"/>
          <p:cNvSpPr txBox="1"/>
          <p:nvPr/>
        </p:nvSpPr>
        <p:spPr>
          <a:xfrm rot="18481350">
            <a:off x="1131120" y="2688571"/>
            <a:ext cx="1051891" cy="369332"/>
          </a:xfrm>
          <a:prstGeom prst="rect">
            <a:avLst/>
          </a:prstGeom>
          <a:noFill/>
        </p:spPr>
        <p:txBody>
          <a:bodyPr wrap="none" rtlCol="0">
            <a:spAutoFit/>
          </a:bodyPr>
          <a:lstStyle/>
          <a:p>
            <a:r>
              <a:rPr lang="en-US" dirty="0" smtClean="0">
                <a:solidFill>
                  <a:schemeClr val="accent2"/>
                </a:solidFill>
                <a:latin typeface="+mn-lt"/>
              </a:rPr>
              <a:t>all paths</a:t>
            </a:r>
            <a:endParaRPr lang="cs-CZ" dirty="0" smtClean="0">
              <a:solidFill>
                <a:schemeClr val="accent2"/>
              </a:solidFill>
              <a:latin typeface="+mn-lt"/>
            </a:endParaRPr>
          </a:p>
        </p:txBody>
      </p:sp>
      <p:sp>
        <p:nvSpPr>
          <p:cNvPr id="23" name="TextovéPole 22"/>
          <p:cNvSpPr txBox="1"/>
          <p:nvPr/>
        </p:nvSpPr>
        <p:spPr>
          <a:xfrm rot="18481350">
            <a:off x="1584858" y="2746408"/>
            <a:ext cx="1507144" cy="646331"/>
          </a:xfrm>
          <a:prstGeom prst="rect">
            <a:avLst/>
          </a:prstGeom>
          <a:noFill/>
        </p:spPr>
        <p:txBody>
          <a:bodyPr wrap="none" rtlCol="0">
            <a:spAutoFit/>
          </a:bodyPr>
          <a:lstStyle/>
          <a:p>
            <a:pPr algn="r"/>
            <a:r>
              <a:rPr lang="en-US" dirty="0" smtClean="0">
                <a:solidFill>
                  <a:schemeClr val="accent1"/>
                </a:solidFill>
                <a:latin typeface="+mn-lt"/>
              </a:rPr>
              <a:t>contribution</a:t>
            </a:r>
            <a:br>
              <a:rPr lang="en-US" dirty="0" smtClean="0">
                <a:solidFill>
                  <a:schemeClr val="accent1"/>
                </a:solidFill>
                <a:latin typeface="+mn-lt"/>
              </a:rPr>
            </a:br>
            <a:r>
              <a:rPr lang="en-US" dirty="0" smtClean="0">
                <a:solidFill>
                  <a:schemeClr val="accent1"/>
                </a:solidFill>
                <a:latin typeface="+mn-lt"/>
              </a:rPr>
              <a:t>function</a:t>
            </a:r>
            <a:endParaRPr lang="cs-CZ" dirty="0" smtClean="0">
              <a:solidFill>
                <a:schemeClr val="accent1"/>
              </a:solidFill>
              <a:latin typeface="+mn-lt"/>
            </a:endParaRPr>
          </a:p>
        </p:txBody>
      </p:sp>
      <p:grpSp>
        <p:nvGrpSpPr>
          <p:cNvPr id="119" name="Skupina 118"/>
          <p:cNvGrpSpPr/>
          <p:nvPr/>
        </p:nvGrpSpPr>
        <p:grpSpPr>
          <a:xfrm>
            <a:off x="5220072" y="1052736"/>
            <a:ext cx="2880320" cy="2657833"/>
            <a:chOff x="5220072" y="1052736"/>
            <a:chExt cx="2880320" cy="2657833"/>
          </a:xfrm>
        </p:grpSpPr>
        <p:grpSp>
          <p:nvGrpSpPr>
            <p:cNvPr id="5" name="Skupina 4"/>
            <p:cNvGrpSpPr/>
            <p:nvPr/>
          </p:nvGrpSpPr>
          <p:grpSpPr>
            <a:xfrm>
              <a:off x="5868144" y="1628800"/>
              <a:ext cx="2232248" cy="1152128"/>
              <a:chOff x="1331640" y="1412776"/>
              <a:chExt cx="2232248" cy="1152128"/>
            </a:xfrm>
          </p:grpSpPr>
          <p:graphicFrame>
            <p:nvGraphicFramePr>
              <p:cNvPr id="6" name="Object 2"/>
              <p:cNvGraphicFramePr>
                <a:graphicFrameLocks noChangeAspect="1"/>
              </p:cNvGraphicFramePr>
              <p:nvPr/>
            </p:nvGraphicFramePr>
            <p:xfrm>
              <a:off x="1331640" y="1412776"/>
              <a:ext cx="1998662" cy="1109662"/>
            </p:xfrm>
            <a:graphic>
              <a:graphicData uri="http://schemas.openxmlformats.org/presentationml/2006/ole">
                <p:oleObj spid="_x0000_s77826" name="Rovnice" r:id="rId5" imgW="799920" imgH="444240" progId="Equation.3">
                  <p:embed/>
                </p:oleObj>
              </a:graphicData>
            </a:graphic>
          </p:graphicFrame>
          <p:sp>
            <p:nvSpPr>
              <p:cNvPr id="7" name="Obdélník 6"/>
              <p:cNvSpPr/>
              <p:nvPr/>
            </p:nvSpPr>
            <p:spPr>
              <a:xfrm>
                <a:off x="1331640" y="1412776"/>
                <a:ext cx="2232248" cy="1152128"/>
              </a:xfrm>
              <a:prstGeom prst="rect">
                <a:avLst/>
              </a:prstGeom>
              <a:noFill/>
              <a:ln w="635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TextovéPole 23"/>
            <p:cNvSpPr txBox="1"/>
            <p:nvPr/>
          </p:nvSpPr>
          <p:spPr>
            <a:xfrm>
              <a:off x="5220072" y="1052736"/>
              <a:ext cx="2335896" cy="461665"/>
            </a:xfrm>
            <a:prstGeom prst="rect">
              <a:avLst/>
            </a:prstGeom>
            <a:noFill/>
          </p:spPr>
          <p:txBody>
            <a:bodyPr wrap="none" rtlCol="0">
              <a:spAutoFit/>
            </a:bodyPr>
            <a:lstStyle/>
            <a:p>
              <a:r>
                <a:rPr lang="en-US" sz="2400" b="1" dirty="0" smtClean="0">
                  <a:solidFill>
                    <a:schemeClr val="tx2"/>
                  </a:solidFill>
                  <a:latin typeface="+mn-lt"/>
                </a:rPr>
                <a:t>MC estimator</a:t>
              </a:r>
              <a:endParaRPr lang="cs-CZ" sz="2400" b="1" dirty="0" smtClean="0">
                <a:solidFill>
                  <a:schemeClr val="tx2"/>
                </a:solidFill>
                <a:latin typeface="+mn-lt"/>
              </a:endParaRPr>
            </a:p>
          </p:txBody>
        </p:sp>
        <p:sp>
          <p:nvSpPr>
            <p:cNvPr id="25" name="TextovéPole 24"/>
            <p:cNvSpPr txBox="1"/>
            <p:nvPr/>
          </p:nvSpPr>
          <p:spPr>
            <a:xfrm rot="18481350">
              <a:off x="6196908" y="2955896"/>
              <a:ext cx="1043876" cy="369332"/>
            </a:xfrm>
            <a:prstGeom prst="rect">
              <a:avLst/>
            </a:prstGeom>
            <a:noFill/>
          </p:spPr>
          <p:txBody>
            <a:bodyPr wrap="none" rtlCol="0">
              <a:spAutoFit/>
            </a:bodyPr>
            <a:lstStyle/>
            <a:p>
              <a:pPr algn="r"/>
              <a:r>
                <a:rPr lang="en-US" dirty="0" smtClean="0">
                  <a:solidFill>
                    <a:schemeClr val="accent1"/>
                  </a:solidFill>
                  <a:latin typeface="+mn-lt"/>
                </a:rPr>
                <a:t>path </a:t>
              </a:r>
              <a:r>
                <a:rPr lang="en-US" dirty="0" err="1" smtClean="0">
                  <a:solidFill>
                    <a:schemeClr val="accent1"/>
                  </a:solidFill>
                  <a:latin typeface="+mn-lt"/>
                </a:rPr>
                <a:t>pdf</a:t>
              </a:r>
              <a:endParaRPr lang="cs-CZ" dirty="0" smtClean="0">
                <a:solidFill>
                  <a:schemeClr val="accent1"/>
                </a:solidFill>
                <a:latin typeface="+mn-lt"/>
              </a:endParaRPr>
            </a:p>
          </p:txBody>
        </p:sp>
        <p:sp>
          <p:nvSpPr>
            <p:cNvPr id="26" name="TextovéPole 25"/>
            <p:cNvSpPr txBox="1"/>
            <p:nvPr/>
          </p:nvSpPr>
          <p:spPr>
            <a:xfrm rot="18481350">
              <a:off x="6887668" y="2863862"/>
              <a:ext cx="1047082" cy="646331"/>
            </a:xfrm>
            <a:prstGeom prst="rect">
              <a:avLst/>
            </a:prstGeom>
            <a:noFill/>
          </p:spPr>
          <p:txBody>
            <a:bodyPr wrap="none" rtlCol="0">
              <a:spAutoFit/>
            </a:bodyPr>
            <a:lstStyle/>
            <a:p>
              <a:pPr algn="r"/>
              <a:r>
                <a:rPr lang="en-US" dirty="0" smtClean="0">
                  <a:solidFill>
                    <a:schemeClr val="accent2"/>
                  </a:solidFill>
                  <a:latin typeface="+mn-lt"/>
                </a:rPr>
                <a:t>sampled</a:t>
              </a:r>
            </a:p>
            <a:p>
              <a:pPr algn="r"/>
              <a:r>
                <a:rPr lang="en-US" dirty="0" smtClean="0">
                  <a:solidFill>
                    <a:schemeClr val="accent2"/>
                  </a:solidFill>
                  <a:latin typeface="+mn-lt"/>
                </a:rPr>
                <a:t>path</a:t>
              </a:r>
              <a:endParaRPr lang="cs-CZ" dirty="0" smtClean="0">
                <a:solidFill>
                  <a:schemeClr val="accent2"/>
                </a:solidFill>
                <a:latin typeface="+mn-lt"/>
              </a:endParaRPr>
            </a:p>
          </p:txBody>
        </p:sp>
        <p:cxnSp>
          <p:nvCxnSpPr>
            <p:cNvPr id="27" name="Přímá spojovací čára 26"/>
            <p:cNvCxnSpPr/>
            <p:nvPr/>
          </p:nvCxnSpPr>
          <p:spPr>
            <a:xfrm>
              <a:off x="6948264" y="2708920"/>
              <a:ext cx="288032"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1" name="Přímá spojovací čára 30"/>
            <p:cNvCxnSpPr/>
            <p:nvPr/>
          </p:nvCxnSpPr>
          <p:spPr>
            <a:xfrm>
              <a:off x="7331356" y="2708920"/>
              <a:ext cx="288032"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grpSp>
      <p:graphicFrame>
        <p:nvGraphicFramePr>
          <p:cNvPr id="77842" name="Object 18"/>
          <p:cNvGraphicFramePr>
            <a:graphicFrameLocks noChangeAspect="1"/>
          </p:cNvGraphicFramePr>
          <p:nvPr/>
        </p:nvGraphicFramePr>
        <p:xfrm>
          <a:off x="3707904" y="2996952"/>
          <a:ext cx="1512887" cy="503237"/>
        </p:xfrm>
        <a:graphic>
          <a:graphicData uri="http://schemas.openxmlformats.org/presentationml/2006/ole">
            <p:oleObj spid="_x0000_s77842" name="Equation" r:id="rId6" imgW="685800" imgH="228600" progId="Equation.3">
              <p:embed/>
            </p:oleObj>
          </a:graphicData>
        </a:graphic>
      </p:graphicFrame>
      <p:graphicFrame>
        <p:nvGraphicFramePr>
          <p:cNvPr id="63" name="Object 13"/>
          <p:cNvGraphicFramePr>
            <a:graphicFrameLocks noChangeAspect="1"/>
          </p:cNvGraphicFramePr>
          <p:nvPr/>
        </p:nvGraphicFramePr>
        <p:xfrm>
          <a:off x="944563" y="4292600"/>
          <a:ext cx="7319962" cy="560388"/>
        </p:xfrm>
        <a:graphic>
          <a:graphicData uri="http://schemas.openxmlformats.org/presentationml/2006/ole">
            <p:oleObj spid="_x0000_s77841" name="Equation" r:id="rId7" imgW="3314520" imgH="253800" progId="Equation.3">
              <p:embed/>
            </p:oleObj>
          </a:graphicData>
        </a:graphic>
      </p:graphicFrame>
      <p:cxnSp>
        <p:nvCxnSpPr>
          <p:cNvPr id="71" name="Přímá spojovací čára 70"/>
          <p:cNvCxnSpPr/>
          <p:nvPr/>
        </p:nvCxnSpPr>
        <p:spPr>
          <a:xfrm flipH="1">
            <a:off x="1612670" y="4777047"/>
            <a:ext cx="554181" cy="642851"/>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2" name="Přímá spojovací čára 71"/>
          <p:cNvCxnSpPr/>
          <p:nvPr/>
        </p:nvCxnSpPr>
        <p:spPr>
          <a:xfrm>
            <a:off x="7884368" y="4694408"/>
            <a:ext cx="72008" cy="576064"/>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0" name="Přímá spojovací čára 79"/>
          <p:cNvCxnSpPr/>
          <p:nvPr/>
        </p:nvCxnSpPr>
        <p:spPr>
          <a:xfrm flipH="1">
            <a:off x="3707904" y="4797152"/>
            <a:ext cx="576064" cy="1296144"/>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2" name="Přímá spojovací čára 81"/>
          <p:cNvCxnSpPr/>
          <p:nvPr/>
        </p:nvCxnSpPr>
        <p:spPr>
          <a:xfrm>
            <a:off x="5436096" y="4797152"/>
            <a:ext cx="504056" cy="1296144"/>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129" name="Skupina 128"/>
          <p:cNvGrpSpPr/>
          <p:nvPr/>
        </p:nvGrpSpPr>
        <p:grpSpPr>
          <a:xfrm>
            <a:off x="6028040" y="4725144"/>
            <a:ext cx="1904036" cy="1034292"/>
            <a:chOff x="6028040" y="4725144"/>
            <a:chExt cx="1904036" cy="1034292"/>
          </a:xfrm>
        </p:grpSpPr>
        <p:cxnSp>
          <p:nvCxnSpPr>
            <p:cNvPr id="78" name="Přímá spojovací čára 77"/>
            <p:cNvCxnSpPr/>
            <p:nvPr/>
          </p:nvCxnSpPr>
          <p:spPr>
            <a:xfrm>
              <a:off x="6918690" y="4919958"/>
              <a:ext cx="39616" cy="673385"/>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87" name="Pravá složená závorka 86"/>
            <p:cNvSpPr/>
            <p:nvPr/>
          </p:nvSpPr>
          <p:spPr>
            <a:xfrm rot="16200000" flipH="1">
              <a:off x="6843675" y="4037645"/>
              <a:ext cx="137169" cy="1512168"/>
            </a:xfrm>
            <a:prstGeom prst="rightBrace">
              <a:avLst/>
            </a:prstGeom>
            <a:ln>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 name="Pravá složená závorka 89"/>
            <p:cNvSpPr/>
            <p:nvPr/>
          </p:nvSpPr>
          <p:spPr>
            <a:xfrm rot="14941878">
              <a:off x="6919274" y="4746635"/>
              <a:ext cx="121567" cy="1904036"/>
            </a:xfrm>
            <a:prstGeom prst="rightBrace">
              <a:avLst/>
            </a:prstGeom>
            <a:ln>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7" name="Skupina 126"/>
          <p:cNvGrpSpPr/>
          <p:nvPr/>
        </p:nvGrpSpPr>
        <p:grpSpPr>
          <a:xfrm>
            <a:off x="1622089" y="4725146"/>
            <a:ext cx="2157825" cy="1117558"/>
            <a:chOff x="1622089" y="4725146"/>
            <a:chExt cx="2157825" cy="1117558"/>
          </a:xfrm>
        </p:grpSpPr>
        <p:cxnSp>
          <p:nvCxnSpPr>
            <p:cNvPr id="105" name="Přímá spojovací čára 104"/>
            <p:cNvCxnSpPr/>
            <p:nvPr/>
          </p:nvCxnSpPr>
          <p:spPr>
            <a:xfrm flipH="1">
              <a:off x="2644910" y="4899635"/>
              <a:ext cx="491452" cy="80419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06" name="Pravá složená závorka 105"/>
            <p:cNvSpPr/>
            <p:nvPr/>
          </p:nvSpPr>
          <p:spPr>
            <a:xfrm rot="16200000" flipH="1">
              <a:off x="3064746" y="4147148"/>
              <a:ext cx="137169" cy="1293166"/>
            </a:xfrm>
            <a:prstGeom prst="rightBrace">
              <a:avLst/>
            </a:prstGeom>
            <a:ln>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 name="Pravá složená závorka 106"/>
            <p:cNvSpPr/>
            <p:nvPr/>
          </p:nvSpPr>
          <p:spPr>
            <a:xfrm rot="17153731">
              <a:off x="2556752" y="4786474"/>
              <a:ext cx="121567" cy="1990894"/>
            </a:xfrm>
            <a:prstGeom prst="rightBrace">
              <a:avLst/>
            </a:prstGeom>
            <a:ln>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2" name="Skupina 121"/>
          <p:cNvGrpSpPr/>
          <p:nvPr/>
        </p:nvGrpSpPr>
        <p:grpSpPr>
          <a:xfrm>
            <a:off x="3059832" y="3543540"/>
            <a:ext cx="2971800" cy="677548"/>
            <a:chOff x="3059832" y="3543540"/>
            <a:chExt cx="2971800" cy="677548"/>
          </a:xfrm>
        </p:grpSpPr>
        <p:graphicFrame>
          <p:nvGraphicFramePr>
            <p:cNvPr id="77843" name="Object 19"/>
            <p:cNvGraphicFramePr>
              <a:graphicFrameLocks noChangeAspect="1"/>
            </p:cNvGraphicFramePr>
            <p:nvPr/>
          </p:nvGraphicFramePr>
          <p:xfrm>
            <a:off x="3059832" y="3621335"/>
            <a:ext cx="2971800" cy="504825"/>
          </p:xfrm>
          <a:graphic>
            <a:graphicData uri="http://schemas.openxmlformats.org/presentationml/2006/ole">
              <p:oleObj spid="_x0000_s77843" name="Equation" r:id="rId8" imgW="1346040" imgH="228600" progId="Equation.3">
                <p:embed/>
              </p:oleObj>
            </a:graphicData>
          </a:graphic>
        </p:graphicFrame>
        <p:cxnSp>
          <p:nvCxnSpPr>
            <p:cNvPr id="114" name="Přímá spojovací čára 113"/>
            <p:cNvCxnSpPr/>
            <p:nvPr/>
          </p:nvCxnSpPr>
          <p:spPr>
            <a:xfrm>
              <a:off x="4139952" y="3543540"/>
              <a:ext cx="8640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Přímá spojovací čára 116"/>
            <p:cNvCxnSpPr/>
            <p:nvPr/>
          </p:nvCxnSpPr>
          <p:spPr>
            <a:xfrm>
              <a:off x="4139952" y="4221088"/>
              <a:ext cx="864096"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57" name="Skupina 56"/>
          <p:cNvGrpSpPr/>
          <p:nvPr/>
        </p:nvGrpSpPr>
        <p:grpSpPr>
          <a:xfrm>
            <a:off x="914428" y="4956004"/>
            <a:ext cx="7561776" cy="1728959"/>
            <a:chOff x="914428" y="4956004"/>
            <a:chExt cx="7561776" cy="1728959"/>
          </a:xfrm>
        </p:grpSpPr>
        <p:sp>
          <p:nvSpPr>
            <p:cNvPr id="33" name="Sun 11"/>
            <p:cNvSpPr/>
            <p:nvPr/>
          </p:nvSpPr>
          <p:spPr>
            <a:xfrm rot="1134788">
              <a:off x="914428" y="4956004"/>
              <a:ext cx="642942" cy="642942"/>
            </a:xfrm>
            <a:prstGeom prst="sun">
              <a:avLst/>
            </a:prstGeom>
            <a:solidFill>
              <a:srgbClr val="FFC000"/>
            </a:solidFill>
            <a:ln w="3175">
              <a:solidFill>
                <a:srgbClr val="000000">
                  <a:alpha val="23922"/>
                </a:srgbClr>
              </a:solidFill>
            </a:ln>
            <a:effectLst>
              <a:outerShdw blurRad="63500" sx="102000" sy="102000" algn="ctr" rotWithShape="0">
                <a:prstClr val="black">
                  <a:alpha val="40000"/>
                </a:prstClr>
              </a:outerShdw>
            </a:effectLst>
            <a:scene3d>
              <a:camera prst="orthographicFront"/>
              <a:lightRig rig="threePt" dir="t"/>
            </a:scene3d>
            <a:sp3d prstMaterial="dkEdge">
              <a:bevelT w="419100" h="44450"/>
            </a:sp3d>
          </p:spPr>
          <p:style>
            <a:lnRef idx="2">
              <a:schemeClr val="accent4">
                <a:shade val="50000"/>
              </a:schemeClr>
            </a:lnRef>
            <a:fillRef idx="1001">
              <a:schemeClr val="lt1"/>
            </a:fillRef>
            <a:effectRef idx="0">
              <a:schemeClr val="accent4"/>
            </a:effectRef>
            <a:fontRef idx="minor">
              <a:schemeClr val="lt1"/>
            </a:fontRef>
          </p:style>
          <p:txBody>
            <a:bodyPr rtlCol="0" anchor="ctr"/>
            <a:lstStyle/>
            <a:p>
              <a:pPr algn="ctr"/>
              <a:endParaRPr lang="bg-BG">
                <a:effectLst>
                  <a:reflection blurRad="6350" stA="60000" endA="900" endPos="58000" dir="5400000" sy="-100000" algn="bl" rotWithShape="0"/>
                </a:effectLst>
              </a:endParaRPr>
            </a:p>
          </p:txBody>
        </p:sp>
        <p:grpSp>
          <p:nvGrpSpPr>
            <p:cNvPr id="34" name="Group 15"/>
            <p:cNvGrpSpPr/>
            <p:nvPr/>
          </p:nvGrpSpPr>
          <p:grpSpPr>
            <a:xfrm rot="6483402">
              <a:off x="8121880" y="5014669"/>
              <a:ext cx="410270" cy="298378"/>
              <a:chOff x="3192789" y="1005143"/>
              <a:chExt cx="785815" cy="571503"/>
            </a:xfrm>
          </p:grpSpPr>
          <p:sp>
            <p:nvSpPr>
              <p:cNvPr id="35" name="Isosceles Triangle 16"/>
              <p:cNvSpPr/>
              <p:nvPr/>
            </p:nvSpPr>
            <p:spPr>
              <a:xfrm rot="18039103">
                <a:off x="3299945" y="897987"/>
                <a:ext cx="571503" cy="785815"/>
              </a:xfrm>
              <a:prstGeom prst="triangl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bg-BG"/>
              </a:p>
            </p:txBody>
          </p:sp>
          <p:sp>
            <p:nvSpPr>
              <p:cNvPr id="36" name="Rectangle 17"/>
              <p:cNvSpPr/>
              <p:nvPr/>
            </p:nvSpPr>
            <p:spPr>
              <a:xfrm rot="1836285">
                <a:off x="3220084" y="1020162"/>
                <a:ext cx="373079" cy="33197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bg-BG"/>
              </a:p>
            </p:txBody>
          </p:sp>
        </p:grpSp>
        <p:cxnSp>
          <p:nvCxnSpPr>
            <p:cNvPr id="37" name="Straight Arrow Connector 9"/>
            <p:cNvCxnSpPr>
              <a:stCxn id="40" idx="3"/>
              <a:endCxn id="43" idx="7"/>
            </p:cNvCxnSpPr>
            <p:nvPr/>
          </p:nvCxnSpPr>
          <p:spPr>
            <a:xfrm flipH="1">
              <a:off x="6066644" y="5446198"/>
              <a:ext cx="1893609" cy="712784"/>
            </a:xfrm>
            <a:prstGeom prst="straightConnector1">
              <a:avLst/>
            </a:prstGeom>
            <a:ln w="12700">
              <a:solidFill>
                <a:schemeClr val="tx1">
                  <a:lumMod val="65000"/>
                  <a:lumOff val="35000"/>
                </a:schemeClr>
              </a:solidFill>
              <a:headEnd type="none" w="med" len="med"/>
              <a:tailEnd type="non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cxnSp>
          <p:nvCxnSpPr>
            <p:cNvPr id="38" name="Straight Arrow Connector 13"/>
            <p:cNvCxnSpPr>
              <a:stCxn id="41" idx="1"/>
              <a:endCxn id="39" idx="5"/>
            </p:cNvCxnSpPr>
            <p:nvPr/>
          </p:nvCxnSpPr>
          <p:spPr>
            <a:xfrm flipH="1" flipV="1">
              <a:off x="1589996" y="5578509"/>
              <a:ext cx="2034508" cy="580473"/>
            </a:xfrm>
            <a:prstGeom prst="straightConnector1">
              <a:avLst/>
            </a:prstGeom>
            <a:ln w="12700">
              <a:solidFill>
                <a:schemeClr val="tx1">
                  <a:lumMod val="65000"/>
                  <a:lumOff val="35000"/>
                </a:schemeClr>
              </a:solidFill>
              <a:headEnd type="none" w="med" len="med"/>
              <a:tailEnd type="non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39" name="Oval 14"/>
            <p:cNvSpPr/>
            <p:nvPr/>
          </p:nvSpPr>
          <p:spPr>
            <a:xfrm>
              <a:off x="1478858" y="5467373"/>
              <a:ext cx="130206" cy="130204"/>
            </a:xfrm>
            <a:prstGeom prst="ellipse">
              <a:avLst/>
            </a:prstGeom>
            <a:solidFill>
              <a:schemeClr val="bg2"/>
            </a:solidFill>
            <a:ln w="38100">
              <a:solidFill>
                <a:srgbClr val="2FA641"/>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40" name="Oval 10"/>
            <p:cNvSpPr/>
            <p:nvPr/>
          </p:nvSpPr>
          <p:spPr>
            <a:xfrm>
              <a:off x="7941185" y="5335062"/>
              <a:ext cx="130206" cy="130204"/>
            </a:xfrm>
            <a:prstGeom prst="ellipse">
              <a:avLst/>
            </a:prstGeom>
            <a:solidFill>
              <a:schemeClr val="bg2"/>
            </a:solidFill>
            <a:ln w="38100">
              <a:solidFill>
                <a:srgbClr val="2FA641"/>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41" name="Oval 19"/>
            <p:cNvSpPr/>
            <p:nvPr/>
          </p:nvSpPr>
          <p:spPr>
            <a:xfrm>
              <a:off x="3605436" y="6139914"/>
              <a:ext cx="130206" cy="130204"/>
            </a:xfrm>
            <a:prstGeom prst="ellipse">
              <a:avLst/>
            </a:prstGeom>
            <a:solidFill>
              <a:schemeClr val="bg2"/>
            </a:solidFill>
            <a:ln w="38100">
              <a:solidFill>
                <a:srgbClr val="2FA641"/>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cxnSp>
          <p:nvCxnSpPr>
            <p:cNvPr id="42" name="Straight Arrow Connector 12"/>
            <p:cNvCxnSpPr>
              <a:endCxn id="41" idx="6"/>
            </p:cNvCxnSpPr>
            <p:nvPr/>
          </p:nvCxnSpPr>
          <p:spPr>
            <a:xfrm flipH="1">
              <a:off x="3735642" y="6205016"/>
              <a:ext cx="404310" cy="0"/>
            </a:xfrm>
            <a:prstGeom prst="straightConnector1">
              <a:avLst/>
            </a:prstGeom>
            <a:ln w="12700">
              <a:solidFill>
                <a:schemeClr val="tx1">
                  <a:lumMod val="65000"/>
                  <a:lumOff val="35000"/>
                </a:schemeClr>
              </a:solidFill>
              <a:headEnd type="none" w="med" len="med"/>
              <a:tailEnd type="non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43" name="Oval 18"/>
            <p:cNvSpPr/>
            <p:nvPr/>
          </p:nvSpPr>
          <p:spPr>
            <a:xfrm>
              <a:off x="5955506" y="6139914"/>
              <a:ext cx="130206" cy="130204"/>
            </a:xfrm>
            <a:prstGeom prst="ellipse">
              <a:avLst/>
            </a:prstGeom>
            <a:solidFill>
              <a:schemeClr val="bg2"/>
            </a:solidFill>
            <a:ln w="38100">
              <a:solidFill>
                <a:srgbClr val="2FA641"/>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graphicFrame>
          <p:nvGraphicFramePr>
            <p:cNvPr id="44" name="Object 2"/>
            <p:cNvGraphicFramePr>
              <a:graphicFrameLocks noChangeAspect="1"/>
            </p:cNvGraphicFramePr>
            <p:nvPr/>
          </p:nvGraphicFramePr>
          <p:xfrm>
            <a:off x="1284685" y="5467770"/>
            <a:ext cx="411162" cy="568325"/>
          </p:xfrm>
          <a:graphic>
            <a:graphicData uri="http://schemas.openxmlformats.org/presentationml/2006/ole">
              <p:oleObj spid="_x0000_s77829" name="Rovnice" r:id="rId9" imgW="164880" imgH="228600" progId="Equation.3">
                <p:embed/>
              </p:oleObj>
            </a:graphicData>
          </a:graphic>
        </p:graphicFrame>
        <p:graphicFrame>
          <p:nvGraphicFramePr>
            <p:cNvPr id="45" name="Object 3"/>
            <p:cNvGraphicFramePr>
              <a:graphicFrameLocks noChangeAspect="1"/>
            </p:cNvGraphicFramePr>
            <p:nvPr/>
          </p:nvGraphicFramePr>
          <p:xfrm>
            <a:off x="3419872" y="6132785"/>
            <a:ext cx="381000" cy="536575"/>
          </p:xfrm>
          <a:graphic>
            <a:graphicData uri="http://schemas.openxmlformats.org/presentationml/2006/ole">
              <p:oleObj spid="_x0000_s77830" name="Rovnice" r:id="rId10" imgW="152280" imgH="215640" progId="Equation.3">
                <p:embed/>
              </p:oleObj>
            </a:graphicData>
          </a:graphic>
        </p:graphicFrame>
        <p:graphicFrame>
          <p:nvGraphicFramePr>
            <p:cNvPr id="46" name="Object 4"/>
            <p:cNvGraphicFramePr>
              <a:graphicFrameLocks noChangeAspect="1"/>
            </p:cNvGraphicFramePr>
            <p:nvPr/>
          </p:nvGraphicFramePr>
          <p:xfrm>
            <a:off x="5691188" y="6116638"/>
            <a:ext cx="631825" cy="568325"/>
          </p:xfrm>
          <a:graphic>
            <a:graphicData uri="http://schemas.openxmlformats.org/presentationml/2006/ole">
              <p:oleObj spid="_x0000_s77831" name="Equation" r:id="rId11" imgW="253800" imgH="228600" progId="Equation.3">
                <p:embed/>
              </p:oleObj>
            </a:graphicData>
          </a:graphic>
        </p:graphicFrame>
        <p:graphicFrame>
          <p:nvGraphicFramePr>
            <p:cNvPr id="47" name="Object 5"/>
            <p:cNvGraphicFramePr>
              <a:graphicFrameLocks noChangeAspect="1"/>
            </p:cNvGraphicFramePr>
            <p:nvPr/>
          </p:nvGraphicFramePr>
          <p:xfrm>
            <a:off x="7866063" y="5389563"/>
            <a:ext cx="442912" cy="568325"/>
          </p:xfrm>
          <a:graphic>
            <a:graphicData uri="http://schemas.openxmlformats.org/presentationml/2006/ole">
              <p:oleObj spid="_x0000_s77832" name="Equation" r:id="rId12" imgW="177480" imgH="228600" progId="Equation.3">
                <p:embed/>
              </p:oleObj>
            </a:graphicData>
          </a:graphic>
        </p:graphicFrame>
        <p:cxnSp>
          <p:nvCxnSpPr>
            <p:cNvPr id="58" name="Straight Arrow Connector 12"/>
            <p:cNvCxnSpPr/>
            <p:nvPr/>
          </p:nvCxnSpPr>
          <p:spPr>
            <a:xfrm flipH="1">
              <a:off x="4283968" y="6207131"/>
              <a:ext cx="1152128" cy="0"/>
            </a:xfrm>
            <a:prstGeom prst="straightConnector1">
              <a:avLst/>
            </a:prstGeom>
            <a:ln w="38100">
              <a:solidFill>
                <a:schemeClr val="tx1">
                  <a:lumMod val="65000"/>
                  <a:lumOff val="35000"/>
                </a:schemeClr>
              </a:solidFill>
              <a:prstDash val="sysDot"/>
              <a:headEnd type="none" w="med" len="med"/>
              <a:tailEnd type="non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cxnSp>
          <p:nvCxnSpPr>
            <p:cNvPr id="59" name="Straight Arrow Connector 12"/>
            <p:cNvCxnSpPr/>
            <p:nvPr/>
          </p:nvCxnSpPr>
          <p:spPr>
            <a:xfrm flipH="1">
              <a:off x="5580112" y="6206865"/>
              <a:ext cx="359388" cy="0"/>
            </a:xfrm>
            <a:prstGeom prst="straightConnector1">
              <a:avLst/>
            </a:prstGeom>
            <a:ln w="12700">
              <a:solidFill>
                <a:schemeClr val="tx1">
                  <a:lumMod val="65000"/>
                  <a:lumOff val="35000"/>
                </a:schemeClr>
              </a:solidFill>
              <a:headEnd type="none" w="med" len="med"/>
              <a:tailEnd type="non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grpSp>
      <p:sp>
        <p:nvSpPr>
          <p:cNvPr id="60" name="Zástupný symbol pro číslo snímku 59"/>
          <p:cNvSpPr>
            <a:spLocks noGrp="1"/>
          </p:cNvSpPr>
          <p:nvPr>
            <p:ph type="sldNum" sz="quarter" idx="12"/>
          </p:nvPr>
        </p:nvSpPr>
        <p:spPr/>
        <p:txBody>
          <a:bodyPr/>
          <a:lstStyle/>
          <a:p>
            <a:pPr>
              <a:defRPr/>
            </a:pPr>
            <a:fld id="{81494967-73EE-4A75-A827-47B02327E019}" type="slidenum">
              <a:rPr lang="en-US" altLang="en-US" smtClean="0"/>
              <a:pPr>
                <a:defRPr/>
              </a:pPr>
              <a:t>31</a:t>
            </a:fld>
            <a:endParaRPr lang="en-US" alt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7842"/>
                                        </p:tgtEl>
                                        <p:attrNameLst>
                                          <p:attrName>style.visibility</p:attrName>
                                        </p:attrNameLst>
                                      </p:cBhvr>
                                      <p:to>
                                        <p:strVal val="visible"/>
                                      </p:to>
                                    </p:set>
                                    <p:animEffect transition="in" filter="fade">
                                      <p:cBhvr>
                                        <p:cTn id="7" dur="500"/>
                                        <p:tgtEl>
                                          <p:spTgt spid="7784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7"/>
                                        </p:tgtEl>
                                        <p:attrNameLst>
                                          <p:attrName>style.visibility</p:attrName>
                                        </p:attrNameLst>
                                      </p:cBhvr>
                                      <p:to>
                                        <p:strVal val="visible"/>
                                      </p:to>
                                    </p:set>
                                    <p:animEffect transition="in" filter="fade">
                                      <p:cBhvr>
                                        <p:cTn id="11" dur="500"/>
                                        <p:tgtEl>
                                          <p:spTgt spid="57"/>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63"/>
                                        </p:tgtEl>
                                        <p:attrNameLst>
                                          <p:attrName>style.visibility</p:attrName>
                                        </p:attrNameLst>
                                      </p:cBhvr>
                                      <p:to>
                                        <p:strVal val="visible"/>
                                      </p:to>
                                    </p:set>
                                    <p:animEffect transition="in" filter="fade">
                                      <p:cBhvr>
                                        <p:cTn id="16" dur="500"/>
                                        <p:tgtEl>
                                          <p:spTgt spid="63"/>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71"/>
                                        </p:tgtEl>
                                        <p:attrNameLst>
                                          <p:attrName>style.visibility</p:attrName>
                                        </p:attrNameLst>
                                      </p:cBhvr>
                                      <p:to>
                                        <p:strVal val="visible"/>
                                      </p:to>
                                    </p:set>
                                    <p:animEffect transition="in" filter="fade">
                                      <p:cBhvr>
                                        <p:cTn id="21" dur="500"/>
                                        <p:tgtEl>
                                          <p:spTgt spid="71"/>
                                        </p:tgtEl>
                                      </p:cBhvr>
                                    </p:animEffect>
                                  </p:childTnLst>
                                </p:cTn>
                              </p:par>
                              <p:par>
                                <p:cTn id="22" presetID="10" presetClass="entr" presetSubtype="0" fill="hold" nodeType="withEffect">
                                  <p:stCondLst>
                                    <p:cond delay="0"/>
                                  </p:stCondLst>
                                  <p:childTnLst>
                                    <p:set>
                                      <p:cBhvr>
                                        <p:cTn id="23" dur="1" fill="hold">
                                          <p:stCondLst>
                                            <p:cond delay="0"/>
                                          </p:stCondLst>
                                        </p:cTn>
                                        <p:tgtEl>
                                          <p:spTgt spid="72"/>
                                        </p:tgtEl>
                                        <p:attrNameLst>
                                          <p:attrName>style.visibility</p:attrName>
                                        </p:attrNameLst>
                                      </p:cBhvr>
                                      <p:to>
                                        <p:strVal val="visible"/>
                                      </p:to>
                                    </p:set>
                                    <p:animEffect transition="in" filter="fade">
                                      <p:cBhvr>
                                        <p:cTn id="24" dur="500"/>
                                        <p:tgtEl>
                                          <p:spTgt spid="7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80"/>
                                        </p:tgtEl>
                                        <p:attrNameLst>
                                          <p:attrName>style.visibility</p:attrName>
                                        </p:attrNameLst>
                                      </p:cBhvr>
                                      <p:to>
                                        <p:strVal val="visible"/>
                                      </p:to>
                                    </p:set>
                                    <p:animEffect transition="in" filter="fade">
                                      <p:cBhvr>
                                        <p:cTn id="29" dur="500"/>
                                        <p:tgtEl>
                                          <p:spTgt spid="80"/>
                                        </p:tgtEl>
                                      </p:cBhvr>
                                    </p:animEffect>
                                  </p:childTnLst>
                                </p:cTn>
                              </p:par>
                              <p:par>
                                <p:cTn id="30" presetID="10" presetClass="entr" presetSubtype="0" fill="hold" nodeType="withEffect">
                                  <p:stCondLst>
                                    <p:cond delay="0"/>
                                  </p:stCondLst>
                                  <p:childTnLst>
                                    <p:set>
                                      <p:cBhvr>
                                        <p:cTn id="31" dur="1" fill="hold">
                                          <p:stCondLst>
                                            <p:cond delay="0"/>
                                          </p:stCondLst>
                                        </p:cTn>
                                        <p:tgtEl>
                                          <p:spTgt spid="82"/>
                                        </p:tgtEl>
                                        <p:attrNameLst>
                                          <p:attrName>style.visibility</p:attrName>
                                        </p:attrNameLst>
                                      </p:cBhvr>
                                      <p:to>
                                        <p:strVal val="visible"/>
                                      </p:to>
                                    </p:set>
                                    <p:animEffect transition="in" filter="fade">
                                      <p:cBhvr>
                                        <p:cTn id="32" dur="500"/>
                                        <p:tgtEl>
                                          <p:spTgt spid="8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27"/>
                                        </p:tgtEl>
                                        <p:attrNameLst>
                                          <p:attrName>style.visibility</p:attrName>
                                        </p:attrNameLst>
                                      </p:cBhvr>
                                      <p:to>
                                        <p:strVal val="visible"/>
                                      </p:to>
                                    </p:set>
                                    <p:animEffect transition="in" filter="fade">
                                      <p:cBhvr>
                                        <p:cTn id="37" dur="500"/>
                                        <p:tgtEl>
                                          <p:spTgt spid="127"/>
                                        </p:tgtEl>
                                      </p:cBhvr>
                                    </p:animEffect>
                                  </p:childTnLst>
                                </p:cTn>
                              </p:par>
                              <p:par>
                                <p:cTn id="38" presetID="10" presetClass="entr" presetSubtype="0" fill="hold" nodeType="withEffect">
                                  <p:stCondLst>
                                    <p:cond delay="0"/>
                                  </p:stCondLst>
                                  <p:childTnLst>
                                    <p:set>
                                      <p:cBhvr>
                                        <p:cTn id="39" dur="1" fill="hold">
                                          <p:stCondLst>
                                            <p:cond delay="0"/>
                                          </p:stCondLst>
                                        </p:cTn>
                                        <p:tgtEl>
                                          <p:spTgt spid="129"/>
                                        </p:tgtEl>
                                        <p:attrNameLst>
                                          <p:attrName>style.visibility</p:attrName>
                                        </p:attrNameLst>
                                      </p:cBhvr>
                                      <p:to>
                                        <p:strVal val="visible"/>
                                      </p:to>
                                    </p:set>
                                    <p:animEffect transition="in" filter="fade">
                                      <p:cBhvr>
                                        <p:cTn id="40" dur="500"/>
                                        <p:tgtEl>
                                          <p:spTgt spid="129"/>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119"/>
                                        </p:tgtEl>
                                        <p:attrNameLst>
                                          <p:attrName>style.visibility</p:attrName>
                                        </p:attrNameLst>
                                      </p:cBhvr>
                                      <p:to>
                                        <p:strVal val="visible"/>
                                      </p:to>
                                    </p:set>
                                    <p:animEffect transition="in" filter="fade">
                                      <p:cBhvr>
                                        <p:cTn id="45" dur="500"/>
                                        <p:tgtEl>
                                          <p:spTgt spid="119"/>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122"/>
                                        </p:tgtEl>
                                        <p:attrNameLst>
                                          <p:attrName>style.visibility</p:attrName>
                                        </p:attrNameLst>
                                      </p:cBhvr>
                                      <p:to>
                                        <p:strVal val="visible"/>
                                      </p:to>
                                    </p:set>
                                    <p:animEffect transition="in" filter="fade">
                                      <p:cBhvr>
                                        <p:cTn id="50" dur="500"/>
                                        <p:tgtEl>
                                          <p:spTgt spid="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Summary</a:t>
            </a:r>
            <a:endParaRPr lang="cs-CZ" dirty="0"/>
          </a:p>
        </p:txBody>
      </p:sp>
      <p:sp>
        <p:nvSpPr>
          <p:cNvPr id="3" name="Zástupný symbol pro obsah 2"/>
          <p:cNvSpPr>
            <a:spLocks noGrp="1"/>
          </p:cNvSpPr>
          <p:nvPr>
            <p:ph idx="1"/>
          </p:nvPr>
        </p:nvSpPr>
        <p:spPr/>
        <p:txBody>
          <a:bodyPr/>
          <a:lstStyle/>
          <a:p>
            <a:r>
              <a:rPr lang="en-US" b="1" dirty="0" smtClean="0"/>
              <a:t>Algorithms </a:t>
            </a:r>
          </a:p>
          <a:p>
            <a:pPr lvl="1"/>
            <a:endParaRPr lang="en-US" dirty="0" smtClean="0"/>
          </a:p>
          <a:p>
            <a:pPr lvl="1"/>
            <a:r>
              <a:rPr lang="en-US" dirty="0" smtClean="0"/>
              <a:t>different path sampling techniques</a:t>
            </a:r>
          </a:p>
          <a:p>
            <a:pPr lvl="1"/>
            <a:endParaRPr lang="en-US" dirty="0" smtClean="0"/>
          </a:p>
          <a:p>
            <a:pPr lvl="1"/>
            <a:r>
              <a:rPr lang="en-US" smtClean="0"/>
              <a:t>different path PDF</a:t>
            </a:r>
            <a:endParaRPr lang="en-US" dirty="0" smtClean="0"/>
          </a:p>
          <a:p>
            <a:pPr lvl="1"/>
            <a:endParaRPr lang="en-US" dirty="0" smtClean="0"/>
          </a:p>
        </p:txBody>
      </p:sp>
      <p:grpSp>
        <p:nvGrpSpPr>
          <p:cNvPr id="5" name="Skupina 26"/>
          <p:cNvGrpSpPr/>
          <p:nvPr/>
        </p:nvGrpSpPr>
        <p:grpSpPr>
          <a:xfrm>
            <a:off x="4139952" y="2924944"/>
            <a:ext cx="4310136" cy="3164282"/>
            <a:chOff x="2565071" y="2161455"/>
            <a:chExt cx="5885019" cy="4320479"/>
          </a:xfrm>
        </p:grpSpPr>
        <p:grpSp>
          <p:nvGrpSpPr>
            <p:cNvPr id="6" name="Skupina 4"/>
            <p:cNvGrpSpPr/>
            <p:nvPr/>
          </p:nvGrpSpPr>
          <p:grpSpPr>
            <a:xfrm>
              <a:off x="4561657" y="2161455"/>
              <a:ext cx="3888433" cy="4320479"/>
              <a:chOff x="2285833" y="1743075"/>
              <a:chExt cx="4364279" cy="4819650"/>
            </a:xfr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a:effectLst/>
          </p:grpSpPr>
          <p:sp>
            <p:nvSpPr>
              <p:cNvPr id="11" name="Volný tvar 10"/>
              <p:cNvSpPr/>
              <p:nvPr/>
            </p:nvSpPr>
            <p:spPr>
              <a:xfrm>
                <a:off x="2285833" y="1743740"/>
                <a:ext cx="4359515" cy="1073888"/>
              </a:xfrm>
              <a:custGeom>
                <a:avLst/>
                <a:gdLst>
                  <a:gd name="connsiteX0" fmla="*/ 0 w 4338084"/>
                  <a:gd name="connsiteY0" fmla="*/ 191386 h 1073888"/>
                  <a:gd name="connsiteX1" fmla="*/ 4338084 w 4338084"/>
                  <a:gd name="connsiteY1" fmla="*/ 0 h 1073888"/>
                  <a:gd name="connsiteX2" fmla="*/ 3391786 w 4338084"/>
                  <a:gd name="connsiteY2" fmla="*/ 104199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1786 w 4338084"/>
                  <a:gd name="connsiteY2" fmla="*/ 106104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4167 w 4338084"/>
                  <a:gd name="connsiteY2" fmla="*/ 1061040 h 1073888"/>
                  <a:gd name="connsiteX3" fmla="*/ 946298 w 4338084"/>
                  <a:gd name="connsiteY3" fmla="*/ 1073888 h 1073888"/>
                  <a:gd name="connsiteX4" fmla="*/ 0 w 4338084"/>
                  <a:gd name="connsiteY4" fmla="*/ 191386 h 1073888"/>
                  <a:gd name="connsiteX0" fmla="*/ 0 w 4359515"/>
                  <a:gd name="connsiteY0" fmla="*/ 191386 h 1073888"/>
                  <a:gd name="connsiteX1" fmla="*/ 4359515 w 4359515"/>
                  <a:gd name="connsiteY1" fmla="*/ 0 h 1073888"/>
                  <a:gd name="connsiteX2" fmla="*/ 3415598 w 4359515"/>
                  <a:gd name="connsiteY2" fmla="*/ 1061040 h 1073888"/>
                  <a:gd name="connsiteX3" fmla="*/ 967729 w 4359515"/>
                  <a:gd name="connsiteY3" fmla="*/ 1073888 h 1073888"/>
                  <a:gd name="connsiteX4" fmla="*/ 0 w 4359515"/>
                  <a:gd name="connsiteY4" fmla="*/ 191386 h 107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515" h="1073888">
                    <a:moveTo>
                      <a:pt x="0" y="191386"/>
                    </a:moveTo>
                    <a:lnTo>
                      <a:pt x="4359515" y="0"/>
                    </a:lnTo>
                    <a:lnTo>
                      <a:pt x="3415598" y="1061040"/>
                    </a:lnTo>
                    <a:lnTo>
                      <a:pt x="967729" y="1073888"/>
                    </a:lnTo>
                    <a:lnTo>
                      <a:pt x="0" y="191386"/>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Volný tvar 11"/>
              <p:cNvSpPr/>
              <p:nvPr/>
            </p:nvSpPr>
            <p:spPr>
              <a:xfrm>
                <a:off x="2286000" y="1935126"/>
                <a:ext cx="968836" cy="4114800"/>
              </a:xfrm>
              <a:custGeom>
                <a:avLst/>
                <a:gdLst>
                  <a:gd name="connsiteX0" fmla="*/ 10633 w 956930"/>
                  <a:gd name="connsiteY0" fmla="*/ 4114800 h 4114800"/>
                  <a:gd name="connsiteX1" fmla="*/ 946298 w 956930"/>
                  <a:gd name="connsiteY1" fmla="*/ 3285460 h 4114800"/>
                  <a:gd name="connsiteX2" fmla="*/ 956930 w 956930"/>
                  <a:gd name="connsiteY2" fmla="*/ 893134 h 4114800"/>
                  <a:gd name="connsiteX3" fmla="*/ 0 w 956930"/>
                  <a:gd name="connsiteY3" fmla="*/ 0 h 4114800"/>
                  <a:gd name="connsiteX4" fmla="*/ 10633 w 956930"/>
                  <a:gd name="connsiteY4" fmla="*/ 4114800 h 4114800"/>
                  <a:gd name="connsiteX0" fmla="*/ 10633 w 968836"/>
                  <a:gd name="connsiteY0" fmla="*/ 4114800 h 4114800"/>
                  <a:gd name="connsiteX1" fmla="*/ 946298 w 968836"/>
                  <a:gd name="connsiteY1" fmla="*/ 3285460 h 4114800"/>
                  <a:gd name="connsiteX2" fmla="*/ 968836 w 968836"/>
                  <a:gd name="connsiteY2" fmla="*/ 883609 h 4114800"/>
                  <a:gd name="connsiteX3" fmla="*/ 0 w 968836"/>
                  <a:gd name="connsiteY3" fmla="*/ 0 h 4114800"/>
                  <a:gd name="connsiteX4" fmla="*/ 10633 w 968836"/>
                  <a:gd name="connsiteY4" fmla="*/ 4114800 h 4114800"/>
                  <a:gd name="connsiteX0" fmla="*/ 10633 w 968836"/>
                  <a:gd name="connsiteY0" fmla="*/ 4114800 h 4114800"/>
                  <a:gd name="connsiteX1" fmla="*/ 932010 w 968836"/>
                  <a:gd name="connsiteY1" fmla="*/ 3306891 h 4114800"/>
                  <a:gd name="connsiteX2" fmla="*/ 968836 w 968836"/>
                  <a:gd name="connsiteY2" fmla="*/ 883609 h 4114800"/>
                  <a:gd name="connsiteX3" fmla="*/ 0 w 968836"/>
                  <a:gd name="connsiteY3" fmla="*/ 0 h 4114800"/>
                  <a:gd name="connsiteX4" fmla="*/ 10633 w 968836"/>
                  <a:gd name="connsiteY4" fmla="*/ 4114800 h 411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836" h="4114800">
                    <a:moveTo>
                      <a:pt x="10633" y="4114800"/>
                    </a:moveTo>
                    <a:lnTo>
                      <a:pt x="932010" y="3306891"/>
                    </a:lnTo>
                    <a:lnTo>
                      <a:pt x="968836" y="883609"/>
                    </a:lnTo>
                    <a:lnTo>
                      <a:pt x="0" y="0"/>
                    </a:lnTo>
                    <a:cubicBezTo>
                      <a:pt x="3544" y="1371600"/>
                      <a:pt x="7089" y="2743200"/>
                      <a:pt x="10633" y="4114800"/>
                    </a:cubicBez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Volný tvar 12"/>
              <p:cNvSpPr/>
              <p:nvPr/>
            </p:nvSpPr>
            <p:spPr>
              <a:xfrm>
                <a:off x="2296633" y="5238254"/>
                <a:ext cx="4353479" cy="1320927"/>
              </a:xfrm>
              <a:custGeom>
                <a:avLst/>
                <a:gdLst>
                  <a:gd name="connsiteX0" fmla="*/ 0 w 4348716"/>
                  <a:gd name="connsiteY0" fmla="*/ 861238 h 1360968"/>
                  <a:gd name="connsiteX1" fmla="*/ 4348716 w 4348716"/>
                  <a:gd name="connsiteY1" fmla="*/ 1360968 h 1360968"/>
                  <a:gd name="connsiteX2" fmla="*/ 3370520 w 4348716"/>
                  <a:gd name="connsiteY2" fmla="*/ 202019 h 1360968"/>
                  <a:gd name="connsiteX3" fmla="*/ 1010093 w 4348716"/>
                  <a:gd name="connsiteY3" fmla="*/ 0 h 1360968"/>
                  <a:gd name="connsiteX4" fmla="*/ 0 w 4348716"/>
                  <a:gd name="connsiteY4" fmla="*/ 861238 h 1360968"/>
                  <a:gd name="connsiteX0" fmla="*/ 0 w 4348716"/>
                  <a:gd name="connsiteY0" fmla="*/ 820726 h 1320456"/>
                  <a:gd name="connsiteX1" fmla="*/ 4348716 w 4348716"/>
                  <a:gd name="connsiteY1" fmla="*/ 1320456 h 1320456"/>
                  <a:gd name="connsiteX2" fmla="*/ 3370520 w 4348716"/>
                  <a:gd name="connsiteY2" fmla="*/ 161507 h 1320456"/>
                  <a:gd name="connsiteX3" fmla="*/ 979223 w 4348716"/>
                  <a:gd name="connsiteY3" fmla="*/ 0 h 1320456"/>
                  <a:gd name="connsiteX4" fmla="*/ 0 w 4348716"/>
                  <a:gd name="connsiteY4" fmla="*/ 820726 h 1320456"/>
                  <a:gd name="connsiteX0" fmla="*/ 0 w 4348716"/>
                  <a:gd name="connsiteY0" fmla="*/ 807146 h 1306876"/>
                  <a:gd name="connsiteX1" fmla="*/ 4348716 w 4348716"/>
                  <a:gd name="connsiteY1" fmla="*/ 1306876 h 1306876"/>
                  <a:gd name="connsiteX2" fmla="*/ 3370520 w 4348716"/>
                  <a:gd name="connsiteY2" fmla="*/ 147927 h 1306876"/>
                  <a:gd name="connsiteX3" fmla="*/ 943009 w 4348716"/>
                  <a:gd name="connsiteY3" fmla="*/ 0 h 1306876"/>
                  <a:gd name="connsiteX4" fmla="*/ 0 w 4348716"/>
                  <a:gd name="connsiteY4" fmla="*/ 807146 h 1306876"/>
                  <a:gd name="connsiteX0" fmla="*/ 0 w 4348716"/>
                  <a:gd name="connsiteY0" fmla="*/ 703031 h 1202761"/>
                  <a:gd name="connsiteX1" fmla="*/ 4348716 w 4348716"/>
                  <a:gd name="connsiteY1" fmla="*/ 1202761 h 1202761"/>
                  <a:gd name="connsiteX2" fmla="*/ 3370520 w 4348716"/>
                  <a:gd name="connsiteY2" fmla="*/ 43812 h 1202761"/>
                  <a:gd name="connsiteX3" fmla="*/ 1164819 w 4348716"/>
                  <a:gd name="connsiteY3" fmla="*/ 0 h 1202761"/>
                  <a:gd name="connsiteX4" fmla="*/ 0 w 4348716"/>
                  <a:gd name="connsiteY4" fmla="*/ 703031 h 1202761"/>
                  <a:gd name="connsiteX0" fmla="*/ 0 w 4348716"/>
                  <a:gd name="connsiteY0" fmla="*/ 811672 h 1311402"/>
                  <a:gd name="connsiteX1" fmla="*/ 4348716 w 4348716"/>
                  <a:gd name="connsiteY1" fmla="*/ 1311402 h 1311402"/>
                  <a:gd name="connsiteX2" fmla="*/ 3370520 w 4348716"/>
                  <a:gd name="connsiteY2" fmla="*/ 152453 h 1311402"/>
                  <a:gd name="connsiteX3" fmla="*/ 920375 w 4348716"/>
                  <a:gd name="connsiteY3" fmla="*/ 0 h 1311402"/>
                  <a:gd name="connsiteX4" fmla="*/ 0 w 4348716"/>
                  <a:gd name="connsiteY4" fmla="*/ 811672 h 1311402"/>
                  <a:gd name="connsiteX0" fmla="*/ 0 w 4358241"/>
                  <a:gd name="connsiteY0" fmla="*/ 811672 h 1325689"/>
                  <a:gd name="connsiteX1" fmla="*/ 4358241 w 4358241"/>
                  <a:gd name="connsiteY1" fmla="*/ 1325689 h 1325689"/>
                  <a:gd name="connsiteX2" fmla="*/ 3370520 w 4358241"/>
                  <a:gd name="connsiteY2" fmla="*/ 152453 h 1325689"/>
                  <a:gd name="connsiteX3" fmla="*/ 920375 w 4358241"/>
                  <a:gd name="connsiteY3" fmla="*/ 0 h 1325689"/>
                  <a:gd name="connsiteX4" fmla="*/ 0 w 4358241"/>
                  <a:gd name="connsiteY4" fmla="*/ 811672 h 1325689"/>
                  <a:gd name="connsiteX0" fmla="*/ 0 w 4353479"/>
                  <a:gd name="connsiteY0" fmla="*/ 811672 h 1320927"/>
                  <a:gd name="connsiteX1" fmla="*/ 4353479 w 4353479"/>
                  <a:gd name="connsiteY1" fmla="*/ 1320927 h 1320927"/>
                  <a:gd name="connsiteX2" fmla="*/ 3370520 w 4353479"/>
                  <a:gd name="connsiteY2" fmla="*/ 152453 h 1320927"/>
                  <a:gd name="connsiteX3" fmla="*/ 920375 w 4353479"/>
                  <a:gd name="connsiteY3" fmla="*/ 0 h 1320927"/>
                  <a:gd name="connsiteX4" fmla="*/ 0 w 4353479"/>
                  <a:gd name="connsiteY4" fmla="*/ 811672 h 1320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3479" h="1320927">
                    <a:moveTo>
                      <a:pt x="0" y="811672"/>
                    </a:moveTo>
                    <a:lnTo>
                      <a:pt x="4353479" y="1320927"/>
                    </a:lnTo>
                    <a:lnTo>
                      <a:pt x="3370520" y="152453"/>
                    </a:lnTo>
                    <a:lnTo>
                      <a:pt x="920375" y="0"/>
                    </a:lnTo>
                    <a:lnTo>
                      <a:pt x="0" y="81167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Volný tvar 13"/>
              <p:cNvSpPr/>
              <p:nvPr/>
            </p:nvSpPr>
            <p:spPr>
              <a:xfrm>
                <a:off x="5667375" y="1743075"/>
                <a:ext cx="981075" cy="4819650"/>
              </a:xfrm>
              <a:custGeom>
                <a:avLst/>
                <a:gdLst>
                  <a:gd name="connsiteX0" fmla="*/ 981075 w 981075"/>
                  <a:gd name="connsiteY0" fmla="*/ 4819650 h 4819650"/>
                  <a:gd name="connsiteX1" fmla="*/ 981075 w 981075"/>
                  <a:gd name="connsiteY1" fmla="*/ 0 h 4819650"/>
                  <a:gd name="connsiteX2" fmla="*/ 28575 w 981075"/>
                  <a:gd name="connsiteY2" fmla="*/ 1066800 h 4819650"/>
                  <a:gd name="connsiteX3" fmla="*/ 0 w 981075"/>
                  <a:gd name="connsiteY3" fmla="*/ 3648075 h 4819650"/>
                  <a:gd name="connsiteX4" fmla="*/ 981075 w 981075"/>
                  <a:gd name="connsiteY4" fmla="*/ 4819650 h 4819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1075" h="4819650">
                    <a:moveTo>
                      <a:pt x="981075" y="4819650"/>
                    </a:moveTo>
                    <a:lnTo>
                      <a:pt x="981075" y="0"/>
                    </a:lnTo>
                    <a:lnTo>
                      <a:pt x="28575" y="1066800"/>
                    </a:lnTo>
                    <a:lnTo>
                      <a:pt x="0" y="3648075"/>
                    </a:lnTo>
                    <a:lnTo>
                      <a:pt x="981075" y="4819650"/>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Volný tvar 14"/>
              <p:cNvSpPr/>
              <p:nvPr/>
            </p:nvSpPr>
            <p:spPr>
              <a:xfrm>
                <a:off x="3219450" y="2807866"/>
                <a:ext cx="2476897" cy="2583284"/>
              </a:xfrm>
              <a:custGeom>
                <a:avLst/>
                <a:gdLst>
                  <a:gd name="connsiteX0" fmla="*/ 9525 w 2457450"/>
                  <a:gd name="connsiteY0" fmla="*/ 19050 h 2590800"/>
                  <a:gd name="connsiteX1" fmla="*/ 2457450 w 2457450"/>
                  <a:gd name="connsiteY1" fmla="*/ 0 h 2590800"/>
                  <a:gd name="connsiteX2" fmla="*/ 2428875 w 2457450"/>
                  <a:gd name="connsiteY2" fmla="*/ 2590800 h 2590800"/>
                  <a:gd name="connsiteX3" fmla="*/ 0 w 2457450"/>
                  <a:gd name="connsiteY3" fmla="*/ 2447925 h 2590800"/>
                  <a:gd name="connsiteX4" fmla="*/ 9525 w 2457450"/>
                  <a:gd name="connsiteY4" fmla="*/ 19050 h 2590800"/>
                  <a:gd name="connsiteX0" fmla="*/ 9525 w 2457847"/>
                  <a:gd name="connsiteY0" fmla="*/ 11534 h 2583284"/>
                  <a:gd name="connsiteX1" fmla="*/ 2457847 w 2457847"/>
                  <a:gd name="connsiteY1" fmla="*/ 0 h 2583284"/>
                  <a:gd name="connsiteX2" fmla="*/ 2428875 w 2457847"/>
                  <a:gd name="connsiteY2" fmla="*/ 2583284 h 2583284"/>
                  <a:gd name="connsiteX3" fmla="*/ 0 w 2457847"/>
                  <a:gd name="connsiteY3" fmla="*/ 2440409 h 2583284"/>
                  <a:gd name="connsiteX4" fmla="*/ 9525 w 2457847"/>
                  <a:gd name="connsiteY4" fmla="*/ 11534 h 2583284"/>
                  <a:gd name="connsiteX0" fmla="*/ 50006 w 2457847"/>
                  <a:gd name="connsiteY0" fmla="*/ 13915 h 2583284"/>
                  <a:gd name="connsiteX1" fmla="*/ 2457847 w 2457847"/>
                  <a:gd name="connsiteY1" fmla="*/ 0 h 2583284"/>
                  <a:gd name="connsiteX2" fmla="*/ 2428875 w 2457847"/>
                  <a:gd name="connsiteY2" fmla="*/ 2583284 h 2583284"/>
                  <a:gd name="connsiteX3" fmla="*/ 0 w 2457847"/>
                  <a:gd name="connsiteY3" fmla="*/ 2440409 h 2583284"/>
                  <a:gd name="connsiteX4" fmla="*/ 50006 w 2457847"/>
                  <a:gd name="connsiteY4" fmla="*/ 13915 h 2583284"/>
                  <a:gd name="connsiteX0" fmla="*/ 16669 w 2457847"/>
                  <a:gd name="connsiteY0" fmla="*/ 9152 h 2583284"/>
                  <a:gd name="connsiteX1" fmla="*/ 2457847 w 2457847"/>
                  <a:gd name="connsiteY1" fmla="*/ 0 h 2583284"/>
                  <a:gd name="connsiteX2" fmla="*/ 2428875 w 2457847"/>
                  <a:gd name="connsiteY2" fmla="*/ 2583284 h 2583284"/>
                  <a:gd name="connsiteX3" fmla="*/ 0 w 2457847"/>
                  <a:gd name="connsiteY3" fmla="*/ 2440409 h 2583284"/>
                  <a:gd name="connsiteX4" fmla="*/ 16669 w 2457847"/>
                  <a:gd name="connsiteY4" fmla="*/ 9152 h 2583284"/>
                  <a:gd name="connsiteX0" fmla="*/ 35719 w 2476897"/>
                  <a:gd name="connsiteY0" fmla="*/ 9152 h 2583284"/>
                  <a:gd name="connsiteX1" fmla="*/ 2476897 w 2476897"/>
                  <a:gd name="connsiteY1" fmla="*/ 0 h 2583284"/>
                  <a:gd name="connsiteX2" fmla="*/ 2447925 w 2476897"/>
                  <a:gd name="connsiteY2" fmla="*/ 2583284 h 2583284"/>
                  <a:gd name="connsiteX3" fmla="*/ 0 w 2476897"/>
                  <a:gd name="connsiteY3" fmla="*/ 2430884 h 2583284"/>
                  <a:gd name="connsiteX4" fmla="*/ 35719 w 2476897"/>
                  <a:gd name="connsiteY4" fmla="*/ 9152 h 258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897" h="2583284">
                    <a:moveTo>
                      <a:pt x="35719" y="9152"/>
                    </a:moveTo>
                    <a:lnTo>
                      <a:pt x="2476897" y="0"/>
                    </a:lnTo>
                    <a:lnTo>
                      <a:pt x="2447925" y="2583284"/>
                    </a:lnTo>
                    <a:lnTo>
                      <a:pt x="0" y="2430884"/>
                    </a:lnTo>
                    <a:lnTo>
                      <a:pt x="35719" y="915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Volný tvar 15"/>
              <p:cNvSpPr/>
              <p:nvPr/>
            </p:nvSpPr>
            <p:spPr>
              <a:xfrm>
                <a:off x="3924300" y="2247900"/>
                <a:ext cx="1114425" cy="314325"/>
              </a:xfrm>
              <a:custGeom>
                <a:avLst/>
                <a:gdLst>
                  <a:gd name="connsiteX0" fmla="*/ 1009650 w 1114425"/>
                  <a:gd name="connsiteY0" fmla="*/ 295275 h 314325"/>
                  <a:gd name="connsiteX1" fmla="*/ 1114425 w 1114425"/>
                  <a:gd name="connsiteY1" fmla="*/ 0 h 314325"/>
                  <a:gd name="connsiteX2" fmla="*/ 0 w 1114425"/>
                  <a:gd name="connsiteY2" fmla="*/ 28575 h 314325"/>
                  <a:gd name="connsiteX3" fmla="*/ 76200 w 1114425"/>
                  <a:gd name="connsiteY3" fmla="*/ 314325 h 314325"/>
                  <a:gd name="connsiteX4" fmla="*/ 1009650 w 1114425"/>
                  <a:gd name="connsiteY4" fmla="*/ 295275 h 314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4425" h="314325">
                    <a:moveTo>
                      <a:pt x="1009650" y="295275"/>
                    </a:moveTo>
                    <a:lnTo>
                      <a:pt x="1114425" y="0"/>
                    </a:lnTo>
                    <a:lnTo>
                      <a:pt x="0" y="28575"/>
                    </a:lnTo>
                    <a:lnTo>
                      <a:pt x="76200" y="314325"/>
                    </a:lnTo>
                    <a:lnTo>
                      <a:pt x="1009650" y="295275"/>
                    </a:lnTo>
                    <a:close/>
                  </a:path>
                </a:pathLst>
              </a:custGeom>
              <a:solidFill>
                <a:schemeClr val="bg1"/>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Picture 7" descr="camera"/>
            <p:cNvPicPr>
              <a:picLocks noChangeAspect="1" noChangeArrowheads="1"/>
            </p:cNvPicPr>
            <p:nvPr/>
          </p:nvPicPr>
          <p:blipFill>
            <a:blip r:embed="rId3" cstate="print">
              <a:clrChange>
                <a:clrFrom>
                  <a:srgbClr val="000000"/>
                </a:clrFrom>
                <a:clrTo>
                  <a:srgbClr val="000000">
                    <a:alpha val="0"/>
                  </a:srgbClr>
                </a:clrTo>
              </a:clrChange>
            </a:blip>
            <a:srcRect/>
            <a:stretch>
              <a:fillRect/>
            </a:stretch>
          </p:blipFill>
          <p:spPr bwMode="auto">
            <a:xfrm>
              <a:off x="2565071" y="3549693"/>
              <a:ext cx="1199749" cy="1236452"/>
            </a:xfrm>
            <a:prstGeom prst="rect">
              <a:avLst/>
            </a:prstGeom>
            <a:noFill/>
            <a:ln w="9525">
              <a:noFill/>
              <a:miter lim="800000"/>
              <a:headEnd/>
              <a:tailEnd/>
            </a:ln>
            <a:effectLst>
              <a:outerShdw blurRad="63500" sx="102000" sy="102000" algn="ctr" rotWithShape="0">
                <a:prstClr val="black">
                  <a:alpha val="40000"/>
                </a:prstClr>
              </a:outerShdw>
            </a:effectLst>
          </p:spPr>
        </p:pic>
        <p:sp>
          <p:nvSpPr>
            <p:cNvPr id="8" name="Volný tvar 7"/>
            <p:cNvSpPr/>
            <p:nvPr/>
          </p:nvSpPr>
          <p:spPr>
            <a:xfrm>
              <a:off x="3623941" y="2795236"/>
              <a:ext cx="4454148" cy="2935041"/>
            </a:xfrm>
            <a:custGeom>
              <a:avLst/>
              <a:gdLst>
                <a:gd name="connsiteX0" fmla="*/ 0 w 5593404"/>
                <a:gd name="connsiteY0" fmla="*/ 1157592 h 3112851"/>
                <a:gd name="connsiteX1" fmla="*/ 3472774 w 5593404"/>
                <a:gd name="connsiteY1" fmla="*/ 3112851 h 3112851"/>
                <a:gd name="connsiteX2" fmla="*/ 5593404 w 5593404"/>
                <a:gd name="connsiteY2" fmla="*/ 1303507 h 3112851"/>
                <a:gd name="connsiteX3" fmla="*/ 4406629 w 5593404"/>
                <a:gd name="connsiteY3" fmla="*/ 0 h 3112851"/>
                <a:gd name="connsiteX4" fmla="*/ 4406629 w 5593404"/>
                <a:gd name="connsiteY4" fmla="*/ 0 h 3112851"/>
                <a:gd name="connsiteX5" fmla="*/ 4406629 w 5593404"/>
                <a:gd name="connsiteY5" fmla="*/ 0 h 3112851"/>
                <a:gd name="connsiteX0" fmla="*/ 0 w 5548003"/>
                <a:gd name="connsiteY0" fmla="*/ 1157592 h 3112851"/>
                <a:gd name="connsiteX1" fmla="*/ 3472774 w 5548003"/>
                <a:gd name="connsiteY1" fmla="*/ 3112851 h 3112851"/>
                <a:gd name="connsiteX2" fmla="*/ 5548003 w 5548003"/>
                <a:gd name="connsiteY2" fmla="*/ 1484985 h 3112851"/>
                <a:gd name="connsiteX3" fmla="*/ 4406629 w 5548003"/>
                <a:gd name="connsiteY3" fmla="*/ 0 h 3112851"/>
                <a:gd name="connsiteX4" fmla="*/ 4406629 w 5548003"/>
                <a:gd name="connsiteY4" fmla="*/ 0 h 3112851"/>
                <a:gd name="connsiteX5" fmla="*/ 4406629 w 5548003"/>
                <a:gd name="connsiteY5" fmla="*/ 0 h 3112851"/>
                <a:gd name="connsiteX0" fmla="*/ 0 w 5548003"/>
                <a:gd name="connsiteY0" fmla="*/ 1157592 h 3122473"/>
                <a:gd name="connsiteX1" fmla="*/ 3523160 w 5548003"/>
                <a:gd name="connsiteY1" fmla="*/ 3122473 h 3122473"/>
                <a:gd name="connsiteX2" fmla="*/ 5548003 w 5548003"/>
                <a:gd name="connsiteY2" fmla="*/ 1484985 h 3122473"/>
                <a:gd name="connsiteX3" fmla="*/ 4406629 w 5548003"/>
                <a:gd name="connsiteY3" fmla="*/ 0 h 3122473"/>
                <a:gd name="connsiteX4" fmla="*/ 4406629 w 5548003"/>
                <a:gd name="connsiteY4" fmla="*/ 0 h 3122473"/>
                <a:gd name="connsiteX5" fmla="*/ 4406629 w 5548003"/>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5" fmla="*/ 4406629 w 5525701"/>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0" fmla="*/ 0 w 5525701"/>
                <a:gd name="connsiteY0" fmla="*/ 1256783 h 3221664"/>
                <a:gd name="connsiteX1" fmla="*/ 3523160 w 5525701"/>
                <a:gd name="connsiteY1" fmla="*/ 3221664 h 3221664"/>
                <a:gd name="connsiteX2" fmla="*/ 5525701 w 5525701"/>
                <a:gd name="connsiteY2" fmla="*/ 1580459 h 3221664"/>
                <a:gd name="connsiteX3" fmla="*/ 4406629 w 5525701"/>
                <a:gd name="connsiteY3" fmla="*/ 99191 h 3221664"/>
                <a:gd name="connsiteX4" fmla="*/ 4035836 w 5525701"/>
                <a:gd name="connsiteY4" fmla="*/ 0 h 3221664"/>
                <a:gd name="connsiteX0" fmla="*/ 0 w 5525701"/>
                <a:gd name="connsiteY0" fmla="*/ 1256783 h 3221664"/>
                <a:gd name="connsiteX1" fmla="*/ 3523160 w 5525701"/>
                <a:gd name="connsiteY1" fmla="*/ 3221664 h 3221664"/>
                <a:gd name="connsiteX2" fmla="*/ 5525701 w 5525701"/>
                <a:gd name="connsiteY2" fmla="*/ 1580459 h 3221664"/>
                <a:gd name="connsiteX3" fmla="*/ 4179852 w 5525701"/>
                <a:gd name="connsiteY3" fmla="*/ 432048 h 3221664"/>
                <a:gd name="connsiteX4" fmla="*/ 4035836 w 5525701"/>
                <a:gd name="connsiteY4" fmla="*/ 0 h 3221664"/>
                <a:gd name="connsiteX0" fmla="*/ 0 w 5525701"/>
                <a:gd name="connsiteY0" fmla="*/ 824735 h 2789616"/>
                <a:gd name="connsiteX1" fmla="*/ 3523160 w 5525701"/>
                <a:gd name="connsiteY1" fmla="*/ 2789616 h 2789616"/>
                <a:gd name="connsiteX2" fmla="*/ 5525701 w 5525701"/>
                <a:gd name="connsiteY2" fmla="*/ 1148411 h 2789616"/>
                <a:gd name="connsiteX3" fmla="*/ 4179852 w 5525701"/>
                <a:gd name="connsiteY3" fmla="*/ 0 h 2789616"/>
                <a:gd name="connsiteX0" fmla="*/ 0 w 5525701"/>
                <a:gd name="connsiteY0" fmla="*/ 954440 h 2919321"/>
                <a:gd name="connsiteX1" fmla="*/ 3523160 w 5525701"/>
                <a:gd name="connsiteY1" fmla="*/ 2919321 h 2919321"/>
                <a:gd name="connsiteX2" fmla="*/ 5525701 w 5525701"/>
                <a:gd name="connsiteY2" fmla="*/ 1278116 h 2919321"/>
                <a:gd name="connsiteX3" fmla="*/ 4365085 w 5525701"/>
                <a:gd name="connsiteY3" fmla="*/ 0 h 2919321"/>
                <a:gd name="connsiteX0" fmla="*/ 0 w 5525701"/>
                <a:gd name="connsiteY0" fmla="*/ 954440 h 2966482"/>
                <a:gd name="connsiteX1" fmla="*/ 3504819 w 5525701"/>
                <a:gd name="connsiteY1" fmla="*/ 2966482 h 2966482"/>
                <a:gd name="connsiteX2" fmla="*/ 5525701 w 5525701"/>
                <a:gd name="connsiteY2" fmla="*/ 1278116 h 2966482"/>
                <a:gd name="connsiteX3" fmla="*/ 4365085 w 5525701"/>
                <a:gd name="connsiteY3" fmla="*/ 0 h 2966482"/>
                <a:gd name="connsiteX0" fmla="*/ 0 w 5525701"/>
                <a:gd name="connsiteY0" fmla="*/ 954440 h 2935041"/>
                <a:gd name="connsiteX1" fmla="*/ 3510059 w 5525701"/>
                <a:gd name="connsiteY1" fmla="*/ 2935041 h 2935041"/>
                <a:gd name="connsiteX2" fmla="*/ 5525701 w 5525701"/>
                <a:gd name="connsiteY2" fmla="*/ 1278116 h 2935041"/>
                <a:gd name="connsiteX3" fmla="*/ 4365085 w 5525701"/>
                <a:gd name="connsiteY3" fmla="*/ 0 h 2935041"/>
                <a:gd name="connsiteX0" fmla="*/ 0 w 3650105"/>
                <a:gd name="connsiteY0" fmla="*/ 1065810 h 2935041"/>
                <a:gd name="connsiteX1" fmla="*/ 1634463 w 3650105"/>
                <a:gd name="connsiteY1" fmla="*/ 2935041 h 2935041"/>
                <a:gd name="connsiteX2" fmla="*/ 3650105 w 3650105"/>
                <a:gd name="connsiteY2" fmla="*/ 1278116 h 2935041"/>
                <a:gd name="connsiteX3" fmla="*/ 2489489 w 3650105"/>
                <a:gd name="connsiteY3"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0 w 4415418"/>
                <a:gd name="connsiteY0" fmla="*/ 1602524 h 2935041"/>
                <a:gd name="connsiteX1" fmla="*/ 45233 w 4415418"/>
                <a:gd name="connsiteY1" fmla="*/ 2001914 h 2935041"/>
                <a:gd name="connsiteX2" fmla="*/ 2399776 w 4415418"/>
                <a:gd name="connsiteY2" fmla="*/ 2935041 h 2935041"/>
                <a:gd name="connsiteX3" fmla="*/ 4415418 w 4415418"/>
                <a:gd name="connsiteY3" fmla="*/ 1278116 h 2935041"/>
                <a:gd name="connsiteX4" fmla="*/ 3254802 w 4415418"/>
                <a:gd name="connsiteY4"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170791 w 4586209"/>
                <a:gd name="connsiteY0" fmla="*/ 1602524 h 2935041"/>
                <a:gd name="connsiteX1" fmla="*/ 0 w 4586209"/>
                <a:gd name="connsiteY1" fmla="*/ 20019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586209"/>
                <a:gd name="connsiteY0" fmla="*/ 2001914 h 2935041"/>
                <a:gd name="connsiteX1" fmla="*/ 216025 w 4586209"/>
                <a:gd name="connsiteY1" fmla="*/ 1785890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151696 w 4586209"/>
                <a:gd name="connsiteY1" fmla="*/ 15776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658216"/>
                <a:gd name="connsiteY0" fmla="*/ 2217938 h 2935041"/>
                <a:gd name="connsiteX1" fmla="*/ 2642574 w 4658216"/>
                <a:gd name="connsiteY1" fmla="*/ 2935041 h 2935041"/>
                <a:gd name="connsiteX2" fmla="*/ 4658216 w 4658216"/>
                <a:gd name="connsiteY2" fmla="*/ 1278116 h 2935041"/>
                <a:gd name="connsiteX3" fmla="*/ 3497600 w 4658216"/>
                <a:gd name="connsiteY3" fmla="*/ 0 h 2935041"/>
                <a:gd name="connsiteX0" fmla="*/ 0 w 4454147"/>
                <a:gd name="connsiteY0" fmla="*/ 1563589 h 2935041"/>
                <a:gd name="connsiteX1" fmla="*/ 2438505 w 4454147"/>
                <a:gd name="connsiteY1" fmla="*/ 2935041 h 2935041"/>
                <a:gd name="connsiteX2" fmla="*/ 4454147 w 4454147"/>
                <a:gd name="connsiteY2" fmla="*/ 1278116 h 2935041"/>
                <a:gd name="connsiteX3" fmla="*/ 3293531 w 4454147"/>
                <a:gd name="connsiteY3" fmla="*/ 0 h 2935041"/>
              </a:gdLst>
              <a:ahLst/>
              <a:cxnLst>
                <a:cxn ang="0">
                  <a:pos x="connsiteX0" y="connsiteY0"/>
                </a:cxn>
                <a:cxn ang="0">
                  <a:pos x="connsiteX1" y="connsiteY1"/>
                </a:cxn>
                <a:cxn ang="0">
                  <a:pos x="connsiteX2" y="connsiteY2"/>
                </a:cxn>
                <a:cxn ang="0">
                  <a:pos x="connsiteX3" y="connsiteY3"/>
                </a:cxn>
              </a:cxnLst>
              <a:rect l="l" t="t" r="r" b="b"/>
              <a:pathLst>
                <a:path w="4454147" h="2935041">
                  <a:moveTo>
                    <a:pt x="0" y="1563589"/>
                  </a:moveTo>
                  <a:lnTo>
                    <a:pt x="2438505" y="2935041"/>
                  </a:lnTo>
                  <a:lnTo>
                    <a:pt x="4454147" y="1278116"/>
                  </a:lnTo>
                  <a:lnTo>
                    <a:pt x="3293531" y="0"/>
                  </a:lnTo>
                </a:path>
              </a:pathLst>
            </a:custGeom>
            <a:ln w="38100">
              <a:solidFill>
                <a:srgbClr val="FFCC00"/>
              </a:solidFill>
              <a:headEnd type="triangl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9" name="Volný tvar 8"/>
            <p:cNvSpPr/>
            <p:nvPr/>
          </p:nvSpPr>
          <p:spPr>
            <a:xfrm>
              <a:off x="3635897" y="2708919"/>
              <a:ext cx="3096344" cy="3384376"/>
            </a:xfrm>
            <a:custGeom>
              <a:avLst/>
              <a:gdLst>
                <a:gd name="connsiteX0" fmla="*/ 0 w 5593404"/>
                <a:gd name="connsiteY0" fmla="*/ 1157592 h 3112851"/>
                <a:gd name="connsiteX1" fmla="*/ 3472774 w 5593404"/>
                <a:gd name="connsiteY1" fmla="*/ 3112851 h 3112851"/>
                <a:gd name="connsiteX2" fmla="*/ 5593404 w 5593404"/>
                <a:gd name="connsiteY2" fmla="*/ 1303507 h 3112851"/>
                <a:gd name="connsiteX3" fmla="*/ 4406629 w 5593404"/>
                <a:gd name="connsiteY3" fmla="*/ 0 h 3112851"/>
                <a:gd name="connsiteX4" fmla="*/ 4406629 w 5593404"/>
                <a:gd name="connsiteY4" fmla="*/ 0 h 3112851"/>
                <a:gd name="connsiteX5" fmla="*/ 4406629 w 5593404"/>
                <a:gd name="connsiteY5" fmla="*/ 0 h 3112851"/>
                <a:gd name="connsiteX0" fmla="*/ 0 w 5548003"/>
                <a:gd name="connsiteY0" fmla="*/ 1157592 h 3112851"/>
                <a:gd name="connsiteX1" fmla="*/ 3472774 w 5548003"/>
                <a:gd name="connsiteY1" fmla="*/ 3112851 h 3112851"/>
                <a:gd name="connsiteX2" fmla="*/ 5548003 w 5548003"/>
                <a:gd name="connsiteY2" fmla="*/ 1484985 h 3112851"/>
                <a:gd name="connsiteX3" fmla="*/ 4406629 w 5548003"/>
                <a:gd name="connsiteY3" fmla="*/ 0 h 3112851"/>
                <a:gd name="connsiteX4" fmla="*/ 4406629 w 5548003"/>
                <a:gd name="connsiteY4" fmla="*/ 0 h 3112851"/>
                <a:gd name="connsiteX5" fmla="*/ 4406629 w 5548003"/>
                <a:gd name="connsiteY5" fmla="*/ 0 h 3112851"/>
                <a:gd name="connsiteX0" fmla="*/ 0 w 5548003"/>
                <a:gd name="connsiteY0" fmla="*/ 1157592 h 3122473"/>
                <a:gd name="connsiteX1" fmla="*/ 3523160 w 5548003"/>
                <a:gd name="connsiteY1" fmla="*/ 3122473 h 3122473"/>
                <a:gd name="connsiteX2" fmla="*/ 5548003 w 5548003"/>
                <a:gd name="connsiteY2" fmla="*/ 1484985 h 3122473"/>
                <a:gd name="connsiteX3" fmla="*/ 4406629 w 5548003"/>
                <a:gd name="connsiteY3" fmla="*/ 0 h 3122473"/>
                <a:gd name="connsiteX4" fmla="*/ 4406629 w 5548003"/>
                <a:gd name="connsiteY4" fmla="*/ 0 h 3122473"/>
                <a:gd name="connsiteX5" fmla="*/ 4406629 w 5548003"/>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5" fmla="*/ 4406629 w 5525701"/>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0" fmla="*/ 0 w 5525701"/>
                <a:gd name="connsiteY0" fmla="*/ 1256783 h 3221664"/>
                <a:gd name="connsiteX1" fmla="*/ 3523160 w 5525701"/>
                <a:gd name="connsiteY1" fmla="*/ 3221664 h 3221664"/>
                <a:gd name="connsiteX2" fmla="*/ 5525701 w 5525701"/>
                <a:gd name="connsiteY2" fmla="*/ 1580459 h 3221664"/>
                <a:gd name="connsiteX3" fmla="*/ 4406629 w 5525701"/>
                <a:gd name="connsiteY3" fmla="*/ 99191 h 3221664"/>
                <a:gd name="connsiteX4" fmla="*/ 4035836 w 5525701"/>
                <a:gd name="connsiteY4" fmla="*/ 0 h 3221664"/>
                <a:gd name="connsiteX0" fmla="*/ 0 w 5525701"/>
                <a:gd name="connsiteY0" fmla="*/ 1256783 h 3221664"/>
                <a:gd name="connsiteX1" fmla="*/ 3523160 w 5525701"/>
                <a:gd name="connsiteY1" fmla="*/ 3221664 h 3221664"/>
                <a:gd name="connsiteX2" fmla="*/ 5525701 w 5525701"/>
                <a:gd name="connsiteY2" fmla="*/ 1580459 h 3221664"/>
                <a:gd name="connsiteX3" fmla="*/ 4179852 w 5525701"/>
                <a:gd name="connsiteY3" fmla="*/ 432048 h 3221664"/>
                <a:gd name="connsiteX4" fmla="*/ 4035836 w 5525701"/>
                <a:gd name="connsiteY4" fmla="*/ 0 h 3221664"/>
                <a:gd name="connsiteX0" fmla="*/ 0 w 5525701"/>
                <a:gd name="connsiteY0" fmla="*/ 824735 h 2789616"/>
                <a:gd name="connsiteX1" fmla="*/ 3523160 w 5525701"/>
                <a:gd name="connsiteY1" fmla="*/ 2789616 h 2789616"/>
                <a:gd name="connsiteX2" fmla="*/ 5525701 w 5525701"/>
                <a:gd name="connsiteY2" fmla="*/ 1148411 h 2789616"/>
                <a:gd name="connsiteX3" fmla="*/ 4179852 w 5525701"/>
                <a:gd name="connsiteY3" fmla="*/ 0 h 2789616"/>
                <a:gd name="connsiteX0" fmla="*/ 0 w 5525701"/>
                <a:gd name="connsiteY0" fmla="*/ 954440 h 2919321"/>
                <a:gd name="connsiteX1" fmla="*/ 3523160 w 5525701"/>
                <a:gd name="connsiteY1" fmla="*/ 2919321 h 2919321"/>
                <a:gd name="connsiteX2" fmla="*/ 5525701 w 5525701"/>
                <a:gd name="connsiteY2" fmla="*/ 1278116 h 2919321"/>
                <a:gd name="connsiteX3" fmla="*/ 4365085 w 5525701"/>
                <a:gd name="connsiteY3" fmla="*/ 0 h 2919321"/>
                <a:gd name="connsiteX0" fmla="*/ 0 w 5525701"/>
                <a:gd name="connsiteY0" fmla="*/ 954440 h 2966482"/>
                <a:gd name="connsiteX1" fmla="*/ 3504819 w 5525701"/>
                <a:gd name="connsiteY1" fmla="*/ 2966482 h 2966482"/>
                <a:gd name="connsiteX2" fmla="*/ 5525701 w 5525701"/>
                <a:gd name="connsiteY2" fmla="*/ 1278116 h 2966482"/>
                <a:gd name="connsiteX3" fmla="*/ 4365085 w 5525701"/>
                <a:gd name="connsiteY3" fmla="*/ 0 h 2966482"/>
                <a:gd name="connsiteX0" fmla="*/ 0 w 5525701"/>
                <a:gd name="connsiteY0" fmla="*/ 954440 h 2935041"/>
                <a:gd name="connsiteX1" fmla="*/ 3510059 w 5525701"/>
                <a:gd name="connsiteY1" fmla="*/ 2935041 h 2935041"/>
                <a:gd name="connsiteX2" fmla="*/ 5525701 w 5525701"/>
                <a:gd name="connsiteY2" fmla="*/ 1278116 h 2935041"/>
                <a:gd name="connsiteX3" fmla="*/ 4365085 w 5525701"/>
                <a:gd name="connsiteY3" fmla="*/ 0 h 2935041"/>
                <a:gd name="connsiteX0" fmla="*/ 0 w 3650105"/>
                <a:gd name="connsiteY0" fmla="*/ 1065810 h 2935041"/>
                <a:gd name="connsiteX1" fmla="*/ 1634463 w 3650105"/>
                <a:gd name="connsiteY1" fmla="*/ 2935041 h 2935041"/>
                <a:gd name="connsiteX2" fmla="*/ 3650105 w 3650105"/>
                <a:gd name="connsiteY2" fmla="*/ 1278116 h 2935041"/>
                <a:gd name="connsiteX3" fmla="*/ 2489489 w 3650105"/>
                <a:gd name="connsiteY3"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0 w 4415418"/>
                <a:gd name="connsiteY0" fmla="*/ 1602524 h 2935041"/>
                <a:gd name="connsiteX1" fmla="*/ 45233 w 4415418"/>
                <a:gd name="connsiteY1" fmla="*/ 2001914 h 2935041"/>
                <a:gd name="connsiteX2" fmla="*/ 2399776 w 4415418"/>
                <a:gd name="connsiteY2" fmla="*/ 2935041 h 2935041"/>
                <a:gd name="connsiteX3" fmla="*/ 4415418 w 4415418"/>
                <a:gd name="connsiteY3" fmla="*/ 1278116 h 2935041"/>
                <a:gd name="connsiteX4" fmla="*/ 3254802 w 4415418"/>
                <a:gd name="connsiteY4"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170791 w 4586209"/>
                <a:gd name="connsiteY0" fmla="*/ 1602524 h 2935041"/>
                <a:gd name="connsiteX1" fmla="*/ 0 w 4586209"/>
                <a:gd name="connsiteY1" fmla="*/ 20019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586209"/>
                <a:gd name="connsiteY0" fmla="*/ 2001914 h 2935041"/>
                <a:gd name="connsiteX1" fmla="*/ 216025 w 4586209"/>
                <a:gd name="connsiteY1" fmla="*/ 1785890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151696 w 4586209"/>
                <a:gd name="connsiteY1" fmla="*/ 15776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658216"/>
                <a:gd name="connsiteY0" fmla="*/ 2217938 h 2935041"/>
                <a:gd name="connsiteX1" fmla="*/ 2642574 w 4658216"/>
                <a:gd name="connsiteY1" fmla="*/ 2935041 h 2935041"/>
                <a:gd name="connsiteX2" fmla="*/ 4658216 w 4658216"/>
                <a:gd name="connsiteY2" fmla="*/ 1278116 h 2935041"/>
                <a:gd name="connsiteX3" fmla="*/ 3497600 w 4658216"/>
                <a:gd name="connsiteY3" fmla="*/ 0 h 2935041"/>
                <a:gd name="connsiteX0" fmla="*/ 0 w 4454147"/>
                <a:gd name="connsiteY0" fmla="*/ 1563589 h 2935041"/>
                <a:gd name="connsiteX1" fmla="*/ 2438505 w 4454147"/>
                <a:gd name="connsiteY1" fmla="*/ 2935041 h 2935041"/>
                <a:gd name="connsiteX2" fmla="*/ 4454147 w 4454147"/>
                <a:gd name="connsiteY2" fmla="*/ 1278116 h 2935041"/>
                <a:gd name="connsiteX3" fmla="*/ 3293531 w 4454147"/>
                <a:gd name="connsiteY3" fmla="*/ 0 h 2935041"/>
                <a:gd name="connsiteX0" fmla="*/ 0 w 2015642"/>
                <a:gd name="connsiteY0" fmla="*/ 2935041 h 2935041"/>
                <a:gd name="connsiteX1" fmla="*/ 2015642 w 2015642"/>
                <a:gd name="connsiteY1" fmla="*/ 1278116 h 2935041"/>
                <a:gd name="connsiteX2" fmla="*/ 855026 w 2015642"/>
                <a:gd name="connsiteY2" fmla="*/ 0 h 2935041"/>
                <a:gd name="connsiteX0" fmla="*/ 0 w 5051792"/>
                <a:gd name="connsiteY0" fmla="*/ 1104282 h 1278116"/>
                <a:gd name="connsiteX1" fmla="*/ 5051792 w 5051792"/>
                <a:gd name="connsiteY1" fmla="*/ 1278116 h 1278116"/>
                <a:gd name="connsiteX2" fmla="*/ 3891176 w 5051792"/>
                <a:gd name="connsiteY2" fmla="*/ 0 h 1278116"/>
                <a:gd name="connsiteX0" fmla="*/ 0 w 4176464"/>
                <a:gd name="connsiteY0" fmla="*/ 1104282 h 2904482"/>
                <a:gd name="connsiteX1" fmla="*/ 4176464 w 4176464"/>
                <a:gd name="connsiteY1" fmla="*/ 2904482 h 2904482"/>
                <a:gd name="connsiteX2" fmla="*/ 3891176 w 4176464"/>
                <a:gd name="connsiteY2" fmla="*/ 0 h 2904482"/>
                <a:gd name="connsiteX0" fmla="*/ 0 w 4176464"/>
                <a:gd name="connsiteY0" fmla="*/ 1800200 h 3600400"/>
                <a:gd name="connsiteX1" fmla="*/ 4176464 w 4176464"/>
                <a:gd name="connsiteY1" fmla="*/ 3600400 h 3600400"/>
                <a:gd name="connsiteX2" fmla="*/ 3096344 w 4176464"/>
                <a:gd name="connsiteY2" fmla="*/ 0 h 3600400"/>
                <a:gd name="connsiteX0" fmla="*/ 0 w 3096344"/>
                <a:gd name="connsiteY0" fmla="*/ 1800200 h 3384376"/>
                <a:gd name="connsiteX1" fmla="*/ 2664296 w 3096344"/>
                <a:gd name="connsiteY1" fmla="*/ 3384376 h 3384376"/>
                <a:gd name="connsiteX2" fmla="*/ 3096344 w 3096344"/>
                <a:gd name="connsiteY2" fmla="*/ 0 h 3384376"/>
              </a:gdLst>
              <a:ahLst/>
              <a:cxnLst>
                <a:cxn ang="0">
                  <a:pos x="connsiteX0" y="connsiteY0"/>
                </a:cxn>
                <a:cxn ang="0">
                  <a:pos x="connsiteX1" y="connsiteY1"/>
                </a:cxn>
                <a:cxn ang="0">
                  <a:pos x="connsiteX2" y="connsiteY2"/>
                </a:cxn>
              </a:cxnLst>
              <a:rect l="l" t="t" r="r" b="b"/>
              <a:pathLst>
                <a:path w="3096344" h="3384376">
                  <a:moveTo>
                    <a:pt x="0" y="1800200"/>
                  </a:moveTo>
                  <a:lnTo>
                    <a:pt x="2664296" y="3384376"/>
                  </a:lnTo>
                  <a:lnTo>
                    <a:pt x="3096344" y="0"/>
                  </a:lnTo>
                </a:path>
              </a:pathLst>
            </a:custGeom>
            <a:ln w="38100">
              <a:solidFill>
                <a:srgbClr val="FFCC00"/>
              </a:solidFill>
              <a:headEnd type="triangl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0" name="Volný tvar 9"/>
            <p:cNvSpPr/>
            <p:nvPr/>
          </p:nvSpPr>
          <p:spPr>
            <a:xfrm>
              <a:off x="3635896" y="2708919"/>
              <a:ext cx="2736304" cy="1656184"/>
            </a:xfrm>
            <a:custGeom>
              <a:avLst/>
              <a:gdLst>
                <a:gd name="connsiteX0" fmla="*/ 0 w 5593404"/>
                <a:gd name="connsiteY0" fmla="*/ 1157592 h 3112851"/>
                <a:gd name="connsiteX1" fmla="*/ 3472774 w 5593404"/>
                <a:gd name="connsiteY1" fmla="*/ 3112851 h 3112851"/>
                <a:gd name="connsiteX2" fmla="*/ 5593404 w 5593404"/>
                <a:gd name="connsiteY2" fmla="*/ 1303507 h 3112851"/>
                <a:gd name="connsiteX3" fmla="*/ 4406629 w 5593404"/>
                <a:gd name="connsiteY3" fmla="*/ 0 h 3112851"/>
                <a:gd name="connsiteX4" fmla="*/ 4406629 w 5593404"/>
                <a:gd name="connsiteY4" fmla="*/ 0 h 3112851"/>
                <a:gd name="connsiteX5" fmla="*/ 4406629 w 5593404"/>
                <a:gd name="connsiteY5" fmla="*/ 0 h 3112851"/>
                <a:gd name="connsiteX0" fmla="*/ 0 w 5548003"/>
                <a:gd name="connsiteY0" fmla="*/ 1157592 h 3112851"/>
                <a:gd name="connsiteX1" fmla="*/ 3472774 w 5548003"/>
                <a:gd name="connsiteY1" fmla="*/ 3112851 h 3112851"/>
                <a:gd name="connsiteX2" fmla="*/ 5548003 w 5548003"/>
                <a:gd name="connsiteY2" fmla="*/ 1484985 h 3112851"/>
                <a:gd name="connsiteX3" fmla="*/ 4406629 w 5548003"/>
                <a:gd name="connsiteY3" fmla="*/ 0 h 3112851"/>
                <a:gd name="connsiteX4" fmla="*/ 4406629 w 5548003"/>
                <a:gd name="connsiteY4" fmla="*/ 0 h 3112851"/>
                <a:gd name="connsiteX5" fmla="*/ 4406629 w 5548003"/>
                <a:gd name="connsiteY5" fmla="*/ 0 h 3112851"/>
                <a:gd name="connsiteX0" fmla="*/ 0 w 5548003"/>
                <a:gd name="connsiteY0" fmla="*/ 1157592 h 3122473"/>
                <a:gd name="connsiteX1" fmla="*/ 3523160 w 5548003"/>
                <a:gd name="connsiteY1" fmla="*/ 3122473 h 3122473"/>
                <a:gd name="connsiteX2" fmla="*/ 5548003 w 5548003"/>
                <a:gd name="connsiteY2" fmla="*/ 1484985 h 3122473"/>
                <a:gd name="connsiteX3" fmla="*/ 4406629 w 5548003"/>
                <a:gd name="connsiteY3" fmla="*/ 0 h 3122473"/>
                <a:gd name="connsiteX4" fmla="*/ 4406629 w 5548003"/>
                <a:gd name="connsiteY4" fmla="*/ 0 h 3122473"/>
                <a:gd name="connsiteX5" fmla="*/ 4406629 w 5548003"/>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5" fmla="*/ 4406629 w 5525701"/>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0" fmla="*/ 0 w 5525701"/>
                <a:gd name="connsiteY0" fmla="*/ 1256783 h 3221664"/>
                <a:gd name="connsiteX1" fmla="*/ 3523160 w 5525701"/>
                <a:gd name="connsiteY1" fmla="*/ 3221664 h 3221664"/>
                <a:gd name="connsiteX2" fmla="*/ 5525701 w 5525701"/>
                <a:gd name="connsiteY2" fmla="*/ 1580459 h 3221664"/>
                <a:gd name="connsiteX3" fmla="*/ 4406629 w 5525701"/>
                <a:gd name="connsiteY3" fmla="*/ 99191 h 3221664"/>
                <a:gd name="connsiteX4" fmla="*/ 4035836 w 5525701"/>
                <a:gd name="connsiteY4" fmla="*/ 0 h 3221664"/>
                <a:gd name="connsiteX0" fmla="*/ 0 w 5525701"/>
                <a:gd name="connsiteY0" fmla="*/ 1256783 h 3221664"/>
                <a:gd name="connsiteX1" fmla="*/ 3523160 w 5525701"/>
                <a:gd name="connsiteY1" fmla="*/ 3221664 h 3221664"/>
                <a:gd name="connsiteX2" fmla="*/ 5525701 w 5525701"/>
                <a:gd name="connsiteY2" fmla="*/ 1580459 h 3221664"/>
                <a:gd name="connsiteX3" fmla="*/ 4179852 w 5525701"/>
                <a:gd name="connsiteY3" fmla="*/ 432048 h 3221664"/>
                <a:gd name="connsiteX4" fmla="*/ 4035836 w 5525701"/>
                <a:gd name="connsiteY4" fmla="*/ 0 h 3221664"/>
                <a:gd name="connsiteX0" fmla="*/ 0 w 5525701"/>
                <a:gd name="connsiteY0" fmla="*/ 824735 h 2789616"/>
                <a:gd name="connsiteX1" fmla="*/ 3523160 w 5525701"/>
                <a:gd name="connsiteY1" fmla="*/ 2789616 h 2789616"/>
                <a:gd name="connsiteX2" fmla="*/ 5525701 w 5525701"/>
                <a:gd name="connsiteY2" fmla="*/ 1148411 h 2789616"/>
                <a:gd name="connsiteX3" fmla="*/ 4179852 w 5525701"/>
                <a:gd name="connsiteY3" fmla="*/ 0 h 2789616"/>
                <a:gd name="connsiteX0" fmla="*/ 0 w 5525701"/>
                <a:gd name="connsiteY0" fmla="*/ 954440 h 2919321"/>
                <a:gd name="connsiteX1" fmla="*/ 3523160 w 5525701"/>
                <a:gd name="connsiteY1" fmla="*/ 2919321 h 2919321"/>
                <a:gd name="connsiteX2" fmla="*/ 5525701 w 5525701"/>
                <a:gd name="connsiteY2" fmla="*/ 1278116 h 2919321"/>
                <a:gd name="connsiteX3" fmla="*/ 4365085 w 5525701"/>
                <a:gd name="connsiteY3" fmla="*/ 0 h 2919321"/>
                <a:gd name="connsiteX0" fmla="*/ 0 w 5525701"/>
                <a:gd name="connsiteY0" fmla="*/ 954440 h 2966482"/>
                <a:gd name="connsiteX1" fmla="*/ 3504819 w 5525701"/>
                <a:gd name="connsiteY1" fmla="*/ 2966482 h 2966482"/>
                <a:gd name="connsiteX2" fmla="*/ 5525701 w 5525701"/>
                <a:gd name="connsiteY2" fmla="*/ 1278116 h 2966482"/>
                <a:gd name="connsiteX3" fmla="*/ 4365085 w 5525701"/>
                <a:gd name="connsiteY3" fmla="*/ 0 h 2966482"/>
                <a:gd name="connsiteX0" fmla="*/ 0 w 5525701"/>
                <a:gd name="connsiteY0" fmla="*/ 954440 h 2935041"/>
                <a:gd name="connsiteX1" fmla="*/ 3510059 w 5525701"/>
                <a:gd name="connsiteY1" fmla="*/ 2935041 h 2935041"/>
                <a:gd name="connsiteX2" fmla="*/ 5525701 w 5525701"/>
                <a:gd name="connsiteY2" fmla="*/ 1278116 h 2935041"/>
                <a:gd name="connsiteX3" fmla="*/ 4365085 w 5525701"/>
                <a:gd name="connsiteY3" fmla="*/ 0 h 2935041"/>
                <a:gd name="connsiteX0" fmla="*/ 0 w 3650105"/>
                <a:gd name="connsiteY0" fmla="*/ 1065810 h 2935041"/>
                <a:gd name="connsiteX1" fmla="*/ 1634463 w 3650105"/>
                <a:gd name="connsiteY1" fmla="*/ 2935041 h 2935041"/>
                <a:gd name="connsiteX2" fmla="*/ 3650105 w 3650105"/>
                <a:gd name="connsiteY2" fmla="*/ 1278116 h 2935041"/>
                <a:gd name="connsiteX3" fmla="*/ 2489489 w 3650105"/>
                <a:gd name="connsiteY3"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0 w 4415418"/>
                <a:gd name="connsiteY0" fmla="*/ 1602524 h 2935041"/>
                <a:gd name="connsiteX1" fmla="*/ 45233 w 4415418"/>
                <a:gd name="connsiteY1" fmla="*/ 2001914 h 2935041"/>
                <a:gd name="connsiteX2" fmla="*/ 2399776 w 4415418"/>
                <a:gd name="connsiteY2" fmla="*/ 2935041 h 2935041"/>
                <a:gd name="connsiteX3" fmla="*/ 4415418 w 4415418"/>
                <a:gd name="connsiteY3" fmla="*/ 1278116 h 2935041"/>
                <a:gd name="connsiteX4" fmla="*/ 3254802 w 4415418"/>
                <a:gd name="connsiteY4"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170791 w 4586209"/>
                <a:gd name="connsiteY0" fmla="*/ 1602524 h 2935041"/>
                <a:gd name="connsiteX1" fmla="*/ 0 w 4586209"/>
                <a:gd name="connsiteY1" fmla="*/ 20019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586209"/>
                <a:gd name="connsiteY0" fmla="*/ 2001914 h 2935041"/>
                <a:gd name="connsiteX1" fmla="*/ 216025 w 4586209"/>
                <a:gd name="connsiteY1" fmla="*/ 1785890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151696 w 4586209"/>
                <a:gd name="connsiteY1" fmla="*/ 15776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658216"/>
                <a:gd name="connsiteY0" fmla="*/ 2217938 h 2935041"/>
                <a:gd name="connsiteX1" fmla="*/ 2642574 w 4658216"/>
                <a:gd name="connsiteY1" fmla="*/ 2935041 h 2935041"/>
                <a:gd name="connsiteX2" fmla="*/ 4658216 w 4658216"/>
                <a:gd name="connsiteY2" fmla="*/ 1278116 h 2935041"/>
                <a:gd name="connsiteX3" fmla="*/ 3497600 w 4658216"/>
                <a:gd name="connsiteY3" fmla="*/ 0 h 2935041"/>
                <a:gd name="connsiteX0" fmla="*/ 0 w 4454147"/>
                <a:gd name="connsiteY0" fmla="*/ 1563589 h 2935041"/>
                <a:gd name="connsiteX1" fmla="*/ 2438505 w 4454147"/>
                <a:gd name="connsiteY1" fmla="*/ 2935041 h 2935041"/>
                <a:gd name="connsiteX2" fmla="*/ 4454147 w 4454147"/>
                <a:gd name="connsiteY2" fmla="*/ 1278116 h 2935041"/>
                <a:gd name="connsiteX3" fmla="*/ 3293531 w 4454147"/>
                <a:gd name="connsiteY3" fmla="*/ 0 h 2935041"/>
                <a:gd name="connsiteX0" fmla="*/ 0 w 4454147"/>
                <a:gd name="connsiteY0" fmla="*/ 1563589 h 1563589"/>
                <a:gd name="connsiteX1" fmla="*/ 4454147 w 4454147"/>
                <a:gd name="connsiteY1" fmla="*/ 1278116 h 1563589"/>
                <a:gd name="connsiteX2" fmla="*/ 3293531 w 4454147"/>
                <a:gd name="connsiteY2" fmla="*/ 0 h 1563589"/>
                <a:gd name="connsiteX0" fmla="*/ 101972 w 4556119"/>
                <a:gd name="connsiteY0" fmla="*/ 1563589 h 2392040"/>
                <a:gd name="connsiteX1" fmla="*/ 0 w 4556119"/>
                <a:gd name="connsiteY1" fmla="*/ 2392040 h 2392040"/>
                <a:gd name="connsiteX2" fmla="*/ 4556119 w 4556119"/>
                <a:gd name="connsiteY2" fmla="*/ 1278116 h 2392040"/>
                <a:gd name="connsiteX3" fmla="*/ 3395503 w 4556119"/>
                <a:gd name="connsiteY3" fmla="*/ 0 h 2392040"/>
                <a:gd name="connsiteX0" fmla="*/ 0 w 4454147"/>
                <a:gd name="connsiteY0" fmla="*/ 1563589 h 1563589"/>
                <a:gd name="connsiteX1" fmla="*/ 2346299 w 4454147"/>
                <a:gd name="connsiteY1" fmla="*/ 1095897 h 1563589"/>
                <a:gd name="connsiteX2" fmla="*/ 4454147 w 4454147"/>
                <a:gd name="connsiteY2" fmla="*/ 1278116 h 1563589"/>
                <a:gd name="connsiteX3" fmla="*/ 3293531 w 4454147"/>
                <a:gd name="connsiteY3" fmla="*/ 0 h 1563589"/>
                <a:gd name="connsiteX0" fmla="*/ 0 w 5204191"/>
                <a:gd name="connsiteY0" fmla="*/ 735858 h 1278116"/>
                <a:gd name="connsiteX1" fmla="*/ 3096343 w 5204191"/>
                <a:gd name="connsiteY1" fmla="*/ 1095897 h 1278116"/>
                <a:gd name="connsiteX2" fmla="*/ 5204191 w 5204191"/>
                <a:gd name="connsiteY2" fmla="*/ 1278116 h 1278116"/>
                <a:gd name="connsiteX3" fmla="*/ 4043575 w 5204191"/>
                <a:gd name="connsiteY3" fmla="*/ 0 h 1278116"/>
                <a:gd name="connsiteX0" fmla="*/ 0 w 4043575"/>
                <a:gd name="connsiteY0" fmla="*/ 735858 h 1095897"/>
                <a:gd name="connsiteX1" fmla="*/ 3096343 w 4043575"/>
                <a:gd name="connsiteY1" fmla="*/ 1095897 h 1095897"/>
                <a:gd name="connsiteX2" fmla="*/ 1296144 w 4043575"/>
                <a:gd name="connsiteY2" fmla="*/ 15779 h 1095897"/>
                <a:gd name="connsiteX3" fmla="*/ 4043575 w 4043575"/>
                <a:gd name="connsiteY3" fmla="*/ 0 h 1095897"/>
                <a:gd name="connsiteX0" fmla="*/ 0 w 3096343"/>
                <a:gd name="connsiteY0" fmla="*/ 1584174 h 1944213"/>
                <a:gd name="connsiteX1" fmla="*/ 3096343 w 3096343"/>
                <a:gd name="connsiteY1" fmla="*/ 1944213 h 1944213"/>
                <a:gd name="connsiteX2" fmla="*/ 1296144 w 3096343"/>
                <a:gd name="connsiteY2" fmla="*/ 864095 h 1944213"/>
                <a:gd name="connsiteX3" fmla="*/ 2736303 w 3096343"/>
                <a:gd name="connsiteY3" fmla="*/ 0 h 1944213"/>
                <a:gd name="connsiteX0" fmla="*/ 0 w 3600399"/>
                <a:gd name="connsiteY0" fmla="*/ 1584174 h 1944215"/>
                <a:gd name="connsiteX1" fmla="*/ 3600399 w 3600399"/>
                <a:gd name="connsiteY1" fmla="*/ 1944215 h 1944215"/>
                <a:gd name="connsiteX2" fmla="*/ 1296144 w 3600399"/>
                <a:gd name="connsiteY2" fmla="*/ 864095 h 1944215"/>
                <a:gd name="connsiteX3" fmla="*/ 2736303 w 3600399"/>
                <a:gd name="connsiteY3" fmla="*/ 0 h 1944215"/>
                <a:gd name="connsiteX0" fmla="*/ 0 w 2736303"/>
                <a:gd name="connsiteY0" fmla="*/ 1584174 h 1656183"/>
                <a:gd name="connsiteX1" fmla="*/ 2520279 w 2736303"/>
                <a:gd name="connsiteY1" fmla="*/ 1656183 h 1656183"/>
                <a:gd name="connsiteX2" fmla="*/ 1296144 w 2736303"/>
                <a:gd name="connsiteY2" fmla="*/ 864095 h 1656183"/>
                <a:gd name="connsiteX3" fmla="*/ 2736303 w 2736303"/>
                <a:gd name="connsiteY3" fmla="*/ 0 h 1656183"/>
              </a:gdLst>
              <a:ahLst/>
              <a:cxnLst>
                <a:cxn ang="0">
                  <a:pos x="connsiteX0" y="connsiteY0"/>
                </a:cxn>
                <a:cxn ang="0">
                  <a:pos x="connsiteX1" y="connsiteY1"/>
                </a:cxn>
                <a:cxn ang="0">
                  <a:pos x="connsiteX2" y="connsiteY2"/>
                </a:cxn>
                <a:cxn ang="0">
                  <a:pos x="connsiteX3" y="connsiteY3"/>
                </a:cxn>
              </a:cxnLst>
              <a:rect l="l" t="t" r="r" b="b"/>
              <a:pathLst>
                <a:path w="2736303" h="1656183">
                  <a:moveTo>
                    <a:pt x="0" y="1584174"/>
                  </a:moveTo>
                  <a:lnTo>
                    <a:pt x="2520279" y="1656183"/>
                  </a:lnTo>
                  <a:lnTo>
                    <a:pt x="1296144" y="864095"/>
                  </a:lnTo>
                  <a:lnTo>
                    <a:pt x="2736303" y="0"/>
                  </a:lnTo>
                </a:path>
              </a:pathLst>
            </a:custGeom>
            <a:ln w="38100">
              <a:solidFill>
                <a:srgbClr val="FFCC00"/>
              </a:solidFill>
              <a:headEnd type="triangl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grpSp>
      <p:sp>
        <p:nvSpPr>
          <p:cNvPr id="17" name="Zástupný symbol pro číslo snímku 16"/>
          <p:cNvSpPr>
            <a:spLocks noGrp="1"/>
          </p:cNvSpPr>
          <p:nvPr>
            <p:ph type="sldNum" sz="quarter" idx="12"/>
          </p:nvPr>
        </p:nvSpPr>
        <p:spPr/>
        <p:txBody>
          <a:bodyPr/>
          <a:lstStyle/>
          <a:p>
            <a:pPr>
              <a:defRPr/>
            </a:pPr>
            <a:fld id="{81494967-73EE-4A75-A827-47B02327E019}" type="slidenum">
              <a:rPr lang="en-US" altLang="en-US" smtClean="0"/>
              <a:pPr>
                <a:defRPr/>
              </a:pPr>
              <a:t>32</a:t>
            </a:fld>
            <a:endParaRPr lang="en-US" altLang="en-US"/>
          </a:p>
        </p:txBody>
      </p:sp>
      <p:sp>
        <p:nvSpPr>
          <p:cNvPr id="20" name="Zástupný symbol pro zápatí 19"/>
          <p:cNvSpPr>
            <a:spLocks noGrp="1"/>
          </p:cNvSpPr>
          <p:nvPr>
            <p:ph type="ftr" sz="quarter" idx="11"/>
          </p:nvPr>
        </p:nvSpPr>
        <p:spPr/>
        <p:txBody>
          <a:bodyPr/>
          <a:lstStyle/>
          <a:p>
            <a:pPr>
              <a:defRPr/>
            </a:pPr>
            <a:r>
              <a:rPr lang="en-US" altLang="en-US" smtClean="0"/>
              <a:t>Course: Recent Advances in Light Transport Simulation</a:t>
            </a:r>
            <a:br>
              <a:rPr lang="en-US" altLang="en-US" smtClean="0"/>
            </a:br>
            <a:r>
              <a:rPr lang="en-US" altLang="en-US" i="1" smtClean="0"/>
              <a:t>Jaroslav Křivánek</a:t>
            </a:r>
            <a:r>
              <a:rPr lang="en-US" altLang="en-US" b="1" smtClean="0"/>
              <a:t> </a:t>
            </a:r>
            <a:r>
              <a:rPr lang="en-US" altLang="en-US" smtClean="0"/>
              <a:t>- Path Integral Formulation of Light Transport</a:t>
            </a:r>
            <a:endParaRPr lang="en-US" altLang="en-US" dirty="0"/>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en-US" dirty="0" smtClean="0"/>
              <a:t/>
            </a:r>
            <a:br>
              <a:rPr lang="en-US" dirty="0" smtClean="0"/>
            </a:br>
            <a:endParaRPr lang="en-US" dirty="0"/>
          </a:p>
        </p:txBody>
      </p:sp>
      <p:sp>
        <p:nvSpPr>
          <p:cNvPr id="6" name="Zástupný symbol pro text 5"/>
          <p:cNvSpPr>
            <a:spLocks noGrp="1"/>
          </p:cNvSpPr>
          <p:nvPr>
            <p:ph type="body" idx="1"/>
          </p:nvPr>
        </p:nvSpPr>
        <p:spPr>
          <a:xfrm>
            <a:off x="722313" y="2420888"/>
            <a:ext cx="7772400" cy="3888432"/>
          </a:xfrm>
        </p:spPr>
        <p:txBody>
          <a:bodyPr anchor="t" anchorCtr="0"/>
          <a:lstStyle/>
          <a:p>
            <a:pPr algn="ctr"/>
            <a:r>
              <a:rPr lang="en-US" sz="3600" b="1" dirty="0" smtClean="0">
                <a:solidFill>
                  <a:schemeClr val="tx2"/>
                </a:solidFill>
              </a:rPr>
              <a:t>Time for questions…</a:t>
            </a:r>
          </a:p>
          <a:p>
            <a:endParaRPr lang="en-US" sz="3600" dirty="0" smtClean="0">
              <a:solidFill>
                <a:schemeClr val="tx2"/>
              </a:solidFill>
            </a:endParaRPr>
          </a:p>
          <a:p>
            <a:endParaRPr lang="en-US" sz="3600" dirty="0" smtClean="0">
              <a:solidFill>
                <a:schemeClr val="tx2"/>
              </a:solidFill>
            </a:endParaRPr>
          </a:p>
          <a:p>
            <a:endParaRPr lang="en-US" sz="3600" dirty="0" smtClean="0">
              <a:solidFill>
                <a:schemeClr val="tx2"/>
              </a:solidFill>
            </a:endParaRPr>
          </a:p>
        </p:txBody>
      </p:sp>
      <p:sp>
        <p:nvSpPr>
          <p:cNvPr id="4" name="Zástupný symbol pro zápatí 3"/>
          <p:cNvSpPr txBox="1">
            <a:spLocks/>
          </p:cNvSpPr>
          <p:nvPr/>
        </p:nvSpPr>
        <p:spPr>
          <a:xfrm>
            <a:off x="467544" y="5517232"/>
            <a:ext cx="7920880" cy="72008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i="0" u="none" strike="noStrike" kern="1200" cap="none" spc="0" normalizeH="0" baseline="0" noProof="0" dirty="0" smtClean="0">
                <a:ln>
                  <a:noFill/>
                </a:ln>
                <a:solidFill>
                  <a:schemeClr val="tx1"/>
                </a:solidFill>
                <a:effectLst/>
                <a:uLnTx/>
                <a:uFillTx/>
                <a:latin typeface="+mj-lt"/>
                <a:ea typeface="+mn-ea"/>
                <a:cs typeface="+mn-cs"/>
              </a:rPr>
              <a:t>Course: Recent Advances in Light Transport Simulation</a:t>
            </a:r>
            <a:br>
              <a:rPr kumimoji="0" lang="en-US" altLang="en-US" sz="1800" i="0" u="none" strike="noStrike" kern="1200" cap="none" spc="0" normalizeH="0" baseline="0" noProof="0" dirty="0" smtClean="0">
                <a:ln>
                  <a:noFill/>
                </a:ln>
                <a:solidFill>
                  <a:schemeClr val="tx1"/>
                </a:solidFill>
                <a:effectLst/>
                <a:uLnTx/>
                <a:uFillTx/>
                <a:latin typeface="+mj-lt"/>
                <a:ea typeface="+mn-ea"/>
                <a:cs typeface="+mn-cs"/>
              </a:rPr>
            </a:br>
            <a:endParaRPr kumimoji="0" lang="en-US" altLang="en-US" sz="1800" i="0" u="none" strike="noStrike" kern="1200" cap="none" spc="0" normalizeH="0" baseline="0" noProof="0" dirty="0" smtClean="0">
              <a:ln>
                <a:noFill/>
              </a:ln>
              <a:solidFill>
                <a:schemeClr val="tx1"/>
              </a:solidFill>
              <a:effectLst/>
              <a:uLnTx/>
              <a:uFillTx/>
              <a:latin typeface="+mj-lt"/>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i="1" u="none" strike="noStrike" kern="1200" cap="none" spc="0" normalizeH="0" baseline="0" noProof="0" dirty="0" smtClean="0">
                <a:ln>
                  <a:noFill/>
                </a:ln>
                <a:solidFill>
                  <a:schemeClr val="tx1"/>
                </a:solidFill>
                <a:effectLst/>
                <a:uLnTx/>
                <a:uFillTx/>
                <a:latin typeface="+mj-lt"/>
                <a:ea typeface="+mn-ea"/>
                <a:cs typeface="+mn-cs"/>
              </a:rPr>
              <a:t>Jaroslav Křivánek</a:t>
            </a:r>
            <a:r>
              <a:rPr kumimoji="0" lang="en-US" altLang="en-US" sz="1800" i="0" u="none" strike="noStrike" kern="1200" cap="none" spc="0" normalizeH="0" noProof="0" dirty="0" smtClean="0">
                <a:ln>
                  <a:noFill/>
                </a:ln>
                <a:solidFill>
                  <a:schemeClr val="tx1"/>
                </a:solidFill>
                <a:effectLst/>
                <a:uLnTx/>
                <a:uFillTx/>
                <a:latin typeface="+mj-lt"/>
                <a:ea typeface="+mn-ea"/>
                <a:cs typeface="+mn-cs"/>
              </a:rPr>
              <a:t> – </a:t>
            </a:r>
            <a:r>
              <a:rPr lang="en-US" altLang="en-US" dirty="0" smtClean="0">
                <a:latin typeface="+mj-lt"/>
              </a:rPr>
              <a:t>P</a:t>
            </a:r>
            <a:r>
              <a:rPr kumimoji="0" lang="en-US" altLang="en-US" sz="1800" b="0" i="0" u="none" strike="noStrike" kern="1200" cap="none" spc="0" normalizeH="0" baseline="0" noProof="0" dirty="0" err="1" smtClean="0">
                <a:ln>
                  <a:noFill/>
                </a:ln>
                <a:solidFill>
                  <a:schemeClr val="tx1"/>
                </a:solidFill>
                <a:effectLst/>
                <a:uLnTx/>
                <a:uFillTx/>
                <a:latin typeface="+mj-lt"/>
                <a:ea typeface="+mn-ea"/>
                <a:cs typeface="+mn-cs"/>
              </a:rPr>
              <a:t>ath</a:t>
            </a:r>
            <a:r>
              <a:rPr kumimoji="0" lang="en-US" altLang="en-US" sz="1800" b="0" i="0" u="none" strike="noStrike" kern="1200" cap="none" spc="0" normalizeH="0" baseline="0" noProof="0" dirty="0" smtClean="0">
                <a:ln>
                  <a:noFill/>
                </a:ln>
                <a:solidFill>
                  <a:schemeClr val="tx1"/>
                </a:solidFill>
                <a:effectLst/>
                <a:uLnTx/>
                <a:uFillTx/>
                <a:latin typeface="+mj-lt"/>
                <a:ea typeface="+mn-ea"/>
                <a:cs typeface="+mn-cs"/>
              </a:rPr>
              <a:t> Integral Formulation of Light Transport</a:t>
            </a:r>
            <a:endParaRPr kumimoji="0" lang="en-US" altLang="en-US" sz="1800" b="0" i="0" u="none" strike="noStrike" kern="1200" cap="none" spc="0" normalizeH="0" baseline="0" noProof="0" dirty="0">
              <a:ln>
                <a:noFill/>
              </a:ln>
              <a:solidFill>
                <a:schemeClr val="tx1"/>
              </a:solidFill>
              <a:effectLst/>
              <a:uLnTx/>
              <a:uFillTx/>
              <a:latin typeface="+mj-lt"/>
              <a:ea typeface="+mn-ea"/>
              <a:cs typeface="+mn-cs"/>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Light transport</a:t>
            </a:r>
            <a:endParaRPr lang="en-US" dirty="0"/>
          </a:p>
        </p:txBody>
      </p:sp>
      <p:sp>
        <p:nvSpPr>
          <p:cNvPr id="3" name="Zástupný symbol pro obsah 2"/>
          <p:cNvSpPr>
            <a:spLocks noGrp="1"/>
          </p:cNvSpPr>
          <p:nvPr>
            <p:ph idx="1"/>
          </p:nvPr>
        </p:nvSpPr>
        <p:spPr>
          <a:xfrm>
            <a:off x="662880" y="1988840"/>
            <a:ext cx="8229600" cy="4530725"/>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grpSp>
        <p:nvGrpSpPr>
          <p:cNvPr id="15" name="Skupina 4"/>
          <p:cNvGrpSpPr/>
          <p:nvPr/>
        </p:nvGrpSpPr>
        <p:grpSpPr>
          <a:xfrm>
            <a:off x="4561656" y="2161456"/>
            <a:ext cx="3888432" cy="4320480"/>
            <a:chOff x="2285833" y="1743075"/>
            <a:chExt cx="4364279" cy="4819650"/>
          </a:xfr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a:effectLst/>
        </p:grpSpPr>
        <p:sp>
          <p:nvSpPr>
            <p:cNvPr id="6" name="Volný tvar 5"/>
            <p:cNvSpPr/>
            <p:nvPr/>
          </p:nvSpPr>
          <p:spPr>
            <a:xfrm>
              <a:off x="2285833" y="1743740"/>
              <a:ext cx="4359515" cy="1073888"/>
            </a:xfrm>
            <a:custGeom>
              <a:avLst/>
              <a:gdLst>
                <a:gd name="connsiteX0" fmla="*/ 0 w 4338084"/>
                <a:gd name="connsiteY0" fmla="*/ 191386 h 1073888"/>
                <a:gd name="connsiteX1" fmla="*/ 4338084 w 4338084"/>
                <a:gd name="connsiteY1" fmla="*/ 0 h 1073888"/>
                <a:gd name="connsiteX2" fmla="*/ 3391786 w 4338084"/>
                <a:gd name="connsiteY2" fmla="*/ 104199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1786 w 4338084"/>
                <a:gd name="connsiteY2" fmla="*/ 106104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4167 w 4338084"/>
                <a:gd name="connsiteY2" fmla="*/ 1061040 h 1073888"/>
                <a:gd name="connsiteX3" fmla="*/ 946298 w 4338084"/>
                <a:gd name="connsiteY3" fmla="*/ 1073888 h 1073888"/>
                <a:gd name="connsiteX4" fmla="*/ 0 w 4338084"/>
                <a:gd name="connsiteY4" fmla="*/ 191386 h 1073888"/>
                <a:gd name="connsiteX0" fmla="*/ 0 w 4359515"/>
                <a:gd name="connsiteY0" fmla="*/ 191386 h 1073888"/>
                <a:gd name="connsiteX1" fmla="*/ 4359515 w 4359515"/>
                <a:gd name="connsiteY1" fmla="*/ 0 h 1073888"/>
                <a:gd name="connsiteX2" fmla="*/ 3415598 w 4359515"/>
                <a:gd name="connsiteY2" fmla="*/ 1061040 h 1073888"/>
                <a:gd name="connsiteX3" fmla="*/ 967729 w 4359515"/>
                <a:gd name="connsiteY3" fmla="*/ 1073888 h 1073888"/>
                <a:gd name="connsiteX4" fmla="*/ 0 w 4359515"/>
                <a:gd name="connsiteY4" fmla="*/ 191386 h 107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515" h="1073888">
                  <a:moveTo>
                    <a:pt x="0" y="191386"/>
                  </a:moveTo>
                  <a:lnTo>
                    <a:pt x="4359515" y="0"/>
                  </a:lnTo>
                  <a:lnTo>
                    <a:pt x="3415598" y="1061040"/>
                  </a:lnTo>
                  <a:lnTo>
                    <a:pt x="967729" y="1073888"/>
                  </a:lnTo>
                  <a:lnTo>
                    <a:pt x="0" y="191386"/>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Volný tvar 6"/>
            <p:cNvSpPr/>
            <p:nvPr/>
          </p:nvSpPr>
          <p:spPr>
            <a:xfrm>
              <a:off x="2286000" y="1935126"/>
              <a:ext cx="968836" cy="4114800"/>
            </a:xfrm>
            <a:custGeom>
              <a:avLst/>
              <a:gdLst>
                <a:gd name="connsiteX0" fmla="*/ 10633 w 956930"/>
                <a:gd name="connsiteY0" fmla="*/ 4114800 h 4114800"/>
                <a:gd name="connsiteX1" fmla="*/ 946298 w 956930"/>
                <a:gd name="connsiteY1" fmla="*/ 3285460 h 4114800"/>
                <a:gd name="connsiteX2" fmla="*/ 956930 w 956930"/>
                <a:gd name="connsiteY2" fmla="*/ 893134 h 4114800"/>
                <a:gd name="connsiteX3" fmla="*/ 0 w 956930"/>
                <a:gd name="connsiteY3" fmla="*/ 0 h 4114800"/>
                <a:gd name="connsiteX4" fmla="*/ 10633 w 956930"/>
                <a:gd name="connsiteY4" fmla="*/ 4114800 h 4114800"/>
                <a:gd name="connsiteX0" fmla="*/ 10633 w 968836"/>
                <a:gd name="connsiteY0" fmla="*/ 4114800 h 4114800"/>
                <a:gd name="connsiteX1" fmla="*/ 946298 w 968836"/>
                <a:gd name="connsiteY1" fmla="*/ 3285460 h 4114800"/>
                <a:gd name="connsiteX2" fmla="*/ 968836 w 968836"/>
                <a:gd name="connsiteY2" fmla="*/ 883609 h 4114800"/>
                <a:gd name="connsiteX3" fmla="*/ 0 w 968836"/>
                <a:gd name="connsiteY3" fmla="*/ 0 h 4114800"/>
                <a:gd name="connsiteX4" fmla="*/ 10633 w 968836"/>
                <a:gd name="connsiteY4" fmla="*/ 4114800 h 4114800"/>
                <a:gd name="connsiteX0" fmla="*/ 10633 w 968836"/>
                <a:gd name="connsiteY0" fmla="*/ 4114800 h 4114800"/>
                <a:gd name="connsiteX1" fmla="*/ 932010 w 968836"/>
                <a:gd name="connsiteY1" fmla="*/ 3306891 h 4114800"/>
                <a:gd name="connsiteX2" fmla="*/ 968836 w 968836"/>
                <a:gd name="connsiteY2" fmla="*/ 883609 h 4114800"/>
                <a:gd name="connsiteX3" fmla="*/ 0 w 968836"/>
                <a:gd name="connsiteY3" fmla="*/ 0 h 4114800"/>
                <a:gd name="connsiteX4" fmla="*/ 10633 w 968836"/>
                <a:gd name="connsiteY4" fmla="*/ 4114800 h 411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836" h="4114800">
                  <a:moveTo>
                    <a:pt x="10633" y="4114800"/>
                  </a:moveTo>
                  <a:lnTo>
                    <a:pt x="932010" y="3306891"/>
                  </a:lnTo>
                  <a:lnTo>
                    <a:pt x="968836" y="883609"/>
                  </a:lnTo>
                  <a:lnTo>
                    <a:pt x="0" y="0"/>
                  </a:lnTo>
                  <a:cubicBezTo>
                    <a:pt x="3544" y="1371600"/>
                    <a:pt x="7089" y="2743200"/>
                    <a:pt x="10633" y="4114800"/>
                  </a:cubicBez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Volný tvar 7"/>
            <p:cNvSpPr/>
            <p:nvPr/>
          </p:nvSpPr>
          <p:spPr>
            <a:xfrm>
              <a:off x="2296633" y="5238254"/>
              <a:ext cx="4353479" cy="1320927"/>
            </a:xfrm>
            <a:custGeom>
              <a:avLst/>
              <a:gdLst>
                <a:gd name="connsiteX0" fmla="*/ 0 w 4348716"/>
                <a:gd name="connsiteY0" fmla="*/ 861238 h 1360968"/>
                <a:gd name="connsiteX1" fmla="*/ 4348716 w 4348716"/>
                <a:gd name="connsiteY1" fmla="*/ 1360968 h 1360968"/>
                <a:gd name="connsiteX2" fmla="*/ 3370520 w 4348716"/>
                <a:gd name="connsiteY2" fmla="*/ 202019 h 1360968"/>
                <a:gd name="connsiteX3" fmla="*/ 1010093 w 4348716"/>
                <a:gd name="connsiteY3" fmla="*/ 0 h 1360968"/>
                <a:gd name="connsiteX4" fmla="*/ 0 w 4348716"/>
                <a:gd name="connsiteY4" fmla="*/ 861238 h 1360968"/>
                <a:gd name="connsiteX0" fmla="*/ 0 w 4348716"/>
                <a:gd name="connsiteY0" fmla="*/ 820726 h 1320456"/>
                <a:gd name="connsiteX1" fmla="*/ 4348716 w 4348716"/>
                <a:gd name="connsiteY1" fmla="*/ 1320456 h 1320456"/>
                <a:gd name="connsiteX2" fmla="*/ 3370520 w 4348716"/>
                <a:gd name="connsiteY2" fmla="*/ 161507 h 1320456"/>
                <a:gd name="connsiteX3" fmla="*/ 979223 w 4348716"/>
                <a:gd name="connsiteY3" fmla="*/ 0 h 1320456"/>
                <a:gd name="connsiteX4" fmla="*/ 0 w 4348716"/>
                <a:gd name="connsiteY4" fmla="*/ 820726 h 1320456"/>
                <a:gd name="connsiteX0" fmla="*/ 0 w 4348716"/>
                <a:gd name="connsiteY0" fmla="*/ 807146 h 1306876"/>
                <a:gd name="connsiteX1" fmla="*/ 4348716 w 4348716"/>
                <a:gd name="connsiteY1" fmla="*/ 1306876 h 1306876"/>
                <a:gd name="connsiteX2" fmla="*/ 3370520 w 4348716"/>
                <a:gd name="connsiteY2" fmla="*/ 147927 h 1306876"/>
                <a:gd name="connsiteX3" fmla="*/ 943009 w 4348716"/>
                <a:gd name="connsiteY3" fmla="*/ 0 h 1306876"/>
                <a:gd name="connsiteX4" fmla="*/ 0 w 4348716"/>
                <a:gd name="connsiteY4" fmla="*/ 807146 h 1306876"/>
                <a:gd name="connsiteX0" fmla="*/ 0 w 4348716"/>
                <a:gd name="connsiteY0" fmla="*/ 703031 h 1202761"/>
                <a:gd name="connsiteX1" fmla="*/ 4348716 w 4348716"/>
                <a:gd name="connsiteY1" fmla="*/ 1202761 h 1202761"/>
                <a:gd name="connsiteX2" fmla="*/ 3370520 w 4348716"/>
                <a:gd name="connsiteY2" fmla="*/ 43812 h 1202761"/>
                <a:gd name="connsiteX3" fmla="*/ 1164819 w 4348716"/>
                <a:gd name="connsiteY3" fmla="*/ 0 h 1202761"/>
                <a:gd name="connsiteX4" fmla="*/ 0 w 4348716"/>
                <a:gd name="connsiteY4" fmla="*/ 703031 h 1202761"/>
                <a:gd name="connsiteX0" fmla="*/ 0 w 4348716"/>
                <a:gd name="connsiteY0" fmla="*/ 811672 h 1311402"/>
                <a:gd name="connsiteX1" fmla="*/ 4348716 w 4348716"/>
                <a:gd name="connsiteY1" fmla="*/ 1311402 h 1311402"/>
                <a:gd name="connsiteX2" fmla="*/ 3370520 w 4348716"/>
                <a:gd name="connsiteY2" fmla="*/ 152453 h 1311402"/>
                <a:gd name="connsiteX3" fmla="*/ 920375 w 4348716"/>
                <a:gd name="connsiteY3" fmla="*/ 0 h 1311402"/>
                <a:gd name="connsiteX4" fmla="*/ 0 w 4348716"/>
                <a:gd name="connsiteY4" fmla="*/ 811672 h 1311402"/>
                <a:gd name="connsiteX0" fmla="*/ 0 w 4358241"/>
                <a:gd name="connsiteY0" fmla="*/ 811672 h 1325689"/>
                <a:gd name="connsiteX1" fmla="*/ 4358241 w 4358241"/>
                <a:gd name="connsiteY1" fmla="*/ 1325689 h 1325689"/>
                <a:gd name="connsiteX2" fmla="*/ 3370520 w 4358241"/>
                <a:gd name="connsiteY2" fmla="*/ 152453 h 1325689"/>
                <a:gd name="connsiteX3" fmla="*/ 920375 w 4358241"/>
                <a:gd name="connsiteY3" fmla="*/ 0 h 1325689"/>
                <a:gd name="connsiteX4" fmla="*/ 0 w 4358241"/>
                <a:gd name="connsiteY4" fmla="*/ 811672 h 1325689"/>
                <a:gd name="connsiteX0" fmla="*/ 0 w 4353479"/>
                <a:gd name="connsiteY0" fmla="*/ 811672 h 1320927"/>
                <a:gd name="connsiteX1" fmla="*/ 4353479 w 4353479"/>
                <a:gd name="connsiteY1" fmla="*/ 1320927 h 1320927"/>
                <a:gd name="connsiteX2" fmla="*/ 3370520 w 4353479"/>
                <a:gd name="connsiteY2" fmla="*/ 152453 h 1320927"/>
                <a:gd name="connsiteX3" fmla="*/ 920375 w 4353479"/>
                <a:gd name="connsiteY3" fmla="*/ 0 h 1320927"/>
                <a:gd name="connsiteX4" fmla="*/ 0 w 4353479"/>
                <a:gd name="connsiteY4" fmla="*/ 811672 h 1320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3479" h="1320927">
                  <a:moveTo>
                    <a:pt x="0" y="811672"/>
                  </a:moveTo>
                  <a:lnTo>
                    <a:pt x="4353479" y="1320927"/>
                  </a:lnTo>
                  <a:lnTo>
                    <a:pt x="3370520" y="152453"/>
                  </a:lnTo>
                  <a:lnTo>
                    <a:pt x="920375" y="0"/>
                  </a:lnTo>
                  <a:lnTo>
                    <a:pt x="0" y="81167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Volný tvar 8"/>
            <p:cNvSpPr/>
            <p:nvPr/>
          </p:nvSpPr>
          <p:spPr>
            <a:xfrm>
              <a:off x="5667375" y="1743075"/>
              <a:ext cx="981075" cy="4819650"/>
            </a:xfrm>
            <a:custGeom>
              <a:avLst/>
              <a:gdLst>
                <a:gd name="connsiteX0" fmla="*/ 981075 w 981075"/>
                <a:gd name="connsiteY0" fmla="*/ 4819650 h 4819650"/>
                <a:gd name="connsiteX1" fmla="*/ 981075 w 981075"/>
                <a:gd name="connsiteY1" fmla="*/ 0 h 4819650"/>
                <a:gd name="connsiteX2" fmla="*/ 28575 w 981075"/>
                <a:gd name="connsiteY2" fmla="*/ 1066800 h 4819650"/>
                <a:gd name="connsiteX3" fmla="*/ 0 w 981075"/>
                <a:gd name="connsiteY3" fmla="*/ 3648075 h 4819650"/>
                <a:gd name="connsiteX4" fmla="*/ 981075 w 981075"/>
                <a:gd name="connsiteY4" fmla="*/ 4819650 h 4819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1075" h="4819650">
                  <a:moveTo>
                    <a:pt x="981075" y="4819650"/>
                  </a:moveTo>
                  <a:lnTo>
                    <a:pt x="981075" y="0"/>
                  </a:lnTo>
                  <a:lnTo>
                    <a:pt x="28575" y="1066800"/>
                  </a:lnTo>
                  <a:lnTo>
                    <a:pt x="0" y="3648075"/>
                  </a:lnTo>
                  <a:lnTo>
                    <a:pt x="981075" y="4819650"/>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Volný tvar 9"/>
            <p:cNvSpPr/>
            <p:nvPr/>
          </p:nvSpPr>
          <p:spPr>
            <a:xfrm>
              <a:off x="3219450" y="2807866"/>
              <a:ext cx="2476897" cy="2583284"/>
            </a:xfrm>
            <a:custGeom>
              <a:avLst/>
              <a:gdLst>
                <a:gd name="connsiteX0" fmla="*/ 9525 w 2457450"/>
                <a:gd name="connsiteY0" fmla="*/ 19050 h 2590800"/>
                <a:gd name="connsiteX1" fmla="*/ 2457450 w 2457450"/>
                <a:gd name="connsiteY1" fmla="*/ 0 h 2590800"/>
                <a:gd name="connsiteX2" fmla="*/ 2428875 w 2457450"/>
                <a:gd name="connsiteY2" fmla="*/ 2590800 h 2590800"/>
                <a:gd name="connsiteX3" fmla="*/ 0 w 2457450"/>
                <a:gd name="connsiteY3" fmla="*/ 2447925 h 2590800"/>
                <a:gd name="connsiteX4" fmla="*/ 9525 w 2457450"/>
                <a:gd name="connsiteY4" fmla="*/ 19050 h 2590800"/>
                <a:gd name="connsiteX0" fmla="*/ 9525 w 2457847"/>
                <a:gd name="connsiteY0" fmla="*/ 11534 h 2583284"/>
                <a:gd name="connsiteX1" fmla="*/ 2457847 w 2457847"/>
                <a:gd name="connsiteY1" fmla="*/ 0 h 2583284"/>
                <a:gd name="connsiteX2" fmla="*/ 2428875 w 2457847"/>
                <a:gd name="connsiteY2" fmla="*/ 2583284 h 2583284"/>
                <a:gd name="connsiteX3" fmla="*/ 0 w 2457847"/>
                <a:gd name="connsiteY3" fmla="*/ 2440409 h 2583284"/>
                <a:gd name="connsiteX4" fmla="*/ 9525 w 2457847"/>
                <a:gd name="connsiteY4" fmla="*/ 11534 h 2583284"/>
                <a:gd name="connsiteX0" fmla="*/ 50006 w 2457847"/>
                <a:gd name="connsiteY0" fmla="*/ 13915 h 2583284"/>
                <a:gd name="connsiteX1" fmla="*/ 2457847 w 2457847"/>
                <a:gd name="connsiteY1" fmla="*/ 0 h 2583284"/>
                <a:gd name="connsiteX2" fmla="*/ 2428875 w 2457847"/>
                <a:gd name="connsiteY2" fmla="*/ 2583284 h 2583284"/>
                <a:gd name="connsiteX3" fmla="*/ 0 w 2457847"/>
                <a:gd name="connsiteY3" fmla="*/ 2440409 h 2583284"/>
                <a:gd name="connsiteX4" fmla="*/ 50006 w 2457847"/>
                <a:gd name="connsiteY4" fmla="*/ 13915 h 2583284"/>
                <a:gd name="connsiteX0" fmla="*/ 16669 w 2457847"/>
                <a:gd name="connsiteY0" fmla="*/ 9152 h 2583284"/>
                <a:gd name="connsiteX1" fmla="*/ 2457847 w 2457847"/>
                <a:gd name="connsiteY1" fmla="*/ 0 h 2583284"/>
                <a:gd name="connsiteX2" fmla="*/ 2428875 w 2457847"/>
                <a:gd name="connsiteY2" fmla="*/ 2583284 h 2583284"/>
                <a:gd name="connsiteX3" fmla="*/ 0 w 2457847"/>
                <a:gd name="connsiteY3" fmla="*/ 2440409 h 2583284"/>
                <a:gd name="connsiteX4" fmla="*/ 16669 w 2457847"/>
                <a:gd name="connsiteY4" fmla="*/ 9152 h 2583284"/>
                <a:gd name="connsiteX0" fmla="*/ 35719 w 2476897"/>
                <a:gd name="connsiteY0" fmla="*/ 9152 h 2583284"/>
                <a:gd name="connsiteX1" fmla="*/ 2476897 w 2476897"/>
                <a:gd name="connsiteY1" fmla="*/ 0 h 2583284"/>
                <a:gd name="connsiteX2" fmla="*/ 2447925 w 2476897"/>
                <a:gd name="connsiteY2" fmla="*/ 2583284 h 2583284"/>
                <a:gd name="connsiteX3" fmla="*/ 0 w 2476897"/>
                <a:gd name="connsiteY3" fmla="*/ 2430884 h 2583284"/>
                <a:gd name="connsiteX4" fmla="*/ 35719 w 2476897"/>
                <a:gd name="connsiteY4" fmla="*/ 9152 h 258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897" h="2583284">
                  <a:moveTo>
                    <a:pt x="35719" y="9152"/>
                  </a:moveTo>
                  <a:lnTo>
                    <a:pt x="2476897" y="0"/>
                  </a:lnTo>
                  <a:lnTo>
                    <a:pt x="2447925" y="2583284"/>
                  </a:lnTo>
                  <a:lnTo>
                    <a:pt x="0" y="2430884"/>
                  </a:lnTo>
                  <a:lnTo>
                    <a:pt x="35719" y="915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Volný tvar 10"/>
            <p:cNvSpPr/>
            <p:nvPr/>
          </p:nvSpPr>
          <p:spPr>
            <a:xfrm>
              <a:off x="3924300" y="2247900"/>
              <a:ext cx="1114425" cy="314325"/>
            </a:xfrm>
            <a:custGeom>
              <a:avLst/>
              <a:gdLst>
                <a:gd name="connsiteX0" fmla="*/ 1009650 w 1114425"/>
                <a:gd name="connsiteY0" fmla="*/ 295275 h 314325"/>
                <a:gd name="connsiteX1" fmla="*/ 1114425 w 1114425"/>
                <a:gd name="connsiteY1" fmla="*/ 0 h 314325"/>
                <a:gd name="connsiteX2" fmla="*/ 0 w 1114425"/>
                <a:gd name="connsiteY2" fmla="*/ 28575 h 314325"/>
                <a:gd name="connsiteX3" fmla="*/ 76200 w 1114425"/>
                <a:gd name="connsiteY3" fmla="*/ 314325 h 314325"/>
                <a:gd name="connsiteX4" fmla="*/ 1009650 w 1114425"/>
                <a:gd name="connsiteY4" fmla="*/ 295275 h 314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4425" h="314325">
                  <a:moveTo>
                    <a:pt x="1009650" y="295275"/>
                  </a:moveTo>
                  <a:lnTo>
                    <a:pt x="1114425" y="0"/>
                  </a:lnTo>
                  <a:lnTo>
                    <a:pt x="0" y="28575"/>
                  </a:lnTo>
                  <a:lnTo>
                    <a:pt x="76200" y="314325"/>
                  </a:lnTo>
                  <a:lnTo>
                    <a:pt x="1009650" y="295275"/>
                  </a:lnTo>
                  <a:close/>
                </a:path>
              </a:pathLst>
            </a:custGeom>
            <a:solidFill>
              <a:schemeClr val="bg1"/>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2" name="Picture 7" descr="camera"/>
          <p:cNvPicPr>
            <a:picLocks noChangeAspect="1" noChangeArrowheads="1"/>
          </p:cNvPicPr>
          <p:nvPr/>
        </p:nvPicPr>
        <p:blipFill>
          <a:blip r:embed="rId3" cstate="print">
            <a:clrChange>
              <a:clrFrom>
                <a:srgbClr val="000000"/>
              </a:clrFrom>
              <a:clrTo>
                <a:srgbClr val="000000">
                  <a:alpha val="0"/>
                </a:srgbClr>
              </a:clrTo>
            </a:clrChange>
          </a:blip>
          <a:srcRect/>
          <a:stretch>
            <a:fillRect/>
          </a:stretch>
        </p:blipFill>
        <p:spPr bwMode="auto">
          <a:xfrm>
            <a:off x="2565070" y="3549695"/>
            <a:ext cx="1199750" cy="1236452"/>
          </a:xfrm>
          <a:prstGeom prst="rect">
            <a:avLst/>
          </a:prstGeom>
          <a:noFill/>
          <a:ln w="9525">
            <a:noFill/>
            <a:miter lim="800000"/>
            <a:headEnd/>
            <a:tailEnd/>
          </a:ln>
          <a:effectLst>
            <a:outerShdw blurRad="63500" sx="102000" sy="102000" algn="ctr" rotWithShape="0">
              <a:prstClr val="black">
                <a:alpha val="40000"/>
              </a:prstClr>
            </a:outerShdw>
          </a:effectLst>
        </p:spPr>
      </p:pic>
      <p:sp>
        <p:nvSpPr>
          <p:cNvPr id="26" name="Volný tvar 25"/>
          <p:cNvSpPr/>
          <p:nvPr/>
        </p:nvSpPr>
        <p:spPr>
          <a:xfrm>
            <a:off x="3623940" y="2795238"/>
            <a:ext cx="4454148" cy="2935042"/>
          </a:xfrm>
          <a:custGeom>
            <a:avLst/>
            <a:gdLst>
              <a:gd name="connsiteX0" fmla="*/ 0 w 5593404"/>
              <a:gd name="connsiteY0" fmla="*/ 1157592 h 3112851"/>
              <a:gd name="connsiteX1" fmla="*/ 3472774 w 5593404"/>
              <a:gd name="connsiteY1" fmla="*/ 3112851 h 3112851"/>
              <a:gd name="connsiteX2" fmla="*/ 5593404 w 5593404"/>
              <a:gd name="connsiteY2" fmla="*/ 1303507 h 3112851"/>
              <a:gd name="connsiteX3" fmla="*/ 4406629 w 5593404"/>
              <a:gd name="connsiteY3" fmla="*/ 0 h 3112851"/>
              <a:gd name="connsiteX4" fmla="*/ 4406629 w 5593404"/>
              <a:gd name="connsiteY4" fmla="*/ 0 h 3112851"/>
              <a:gd name="connsiteX5" fmla="*/ 4406629 w 5593404"/>
              <a:gd name="connsiteY5" fmla="*/ 0 h 3112851"/>
              <a:gd name="connsiteX0" fmla="*/ 0 w 5548003"/>
              <a:gd name="connsiteY0" fmla="*/ 1157592 h 3112851"/>
              <a:gd name="connsiteX1" fmla="*/ 3472774 w 5548003"/>
              <a:gd name="connsiteY1" fmla="*/ 3112851 h 3112851"/>
              <a:gd name="connsiteX2" fmla="*/ 5548003 w 5548003"/>
              <a:gd name="connsiteY2" fmla="*/ 1484985 h 3112851"/>
              <a:gd name="connsiteX3" fmla="*/ 4406629 w 5548003"/>
              <a:gd name="connsiteY3" fmla="*/ 0 h 3112851"/>
              <a:gd name="connsiteX4" fmla="*/ 4406629 w 5548003"/>
              <a:gd name="connsiteY4" fmla="*/ 0 h 3112851"/>
              <a:gd name="connsiteX5" fmla="*/ 4406629 w 5548003"/>
              <a:gd name="connsiteY5" fmla="*/ 0 h 3112851"/>
              <a:gd name="connsiteX0" fmla="*/ 0 w 5548003"/>
              <a:gd name="connsiteY0" fmla="*/ 1157592 h 3122473"/>
              <a:gd name="connsiteX1" fmla="*/ 3523160 w 5548003"/>
              <a:gd name="connsiteY1" fmla="*/ 3122473 h 3122473"/>
              <a:gd name="connsiteX2" fmla="*/ 5548003 w 5548003"/>
              <a:gd name="connsiteY2" fmla="*/ 1484985 h 3122473"/>
              <a:gd name="connsiteX3" fmla="*/ 4406629 w 5548003"/>
              <a:gd name="connsiteY3" fmla="*/ 0 h 3122473"/>
              <a:gd name="connsiteX4" fmla="*/ 4406629 w 5548003"/>
              <a:gd name="connsiteY4" fmla="*/ 0 h 3122473"/>
              <a:gd name="connsiteX5" fmla="*/ 4406629 w 5548003"/>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5" fmla="*/ 4406629 w 5525701"/>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0" fmla="*/ 0 w 5525701"/>
              <a:gd name="connsiteY0" fmla="*/ 1256783 h 3221664"/>
              <a:gd name="connsiteX1" fmla="*/ 3523160 w 5525701"/>
              <a:gd name="connsiteY1" fmla="*/ 3221664 h 3221664"/>
              <a:gd name="connsiteX2" fmla="*/ 5525701 w 5525701"/>
              <a:gd name="connsiteY2" fmla="*/ 1580459 h 3221664"/>
              <a:gd name="connsiteX3" fmla="*/ 4406629 w 5525701"/>
              <a:gd name="connsiteY3" fmla="*/ 99191 h 3221664"/>
              <a:gd name="connsiteX4" fmla="*/ 4035836 w 5525701"/>
              <a:gd name="connsiteY4" fmla="*/ 0 h 3221664"/>
              <a:gd name="connsiteX0" fmla="*/ 0 w 5525701"/>
              <a:gd name="connsiteY0" fmla="*/ 1256783 h 3221664"/>
              <a:gd name="connsiteX1" fmla="*/ 3523160 w 5525701"/>
              <a:gd name="connsiteY1" fmla="*/ 3221664 h 3221664"/>
              <a:gd name="connsiteX2" fmla="*/ 5525701 w 5525701"/>
              <a:gd name="connsiteY2" fmla="*/ 1580459 h 3221664"/>
              <a:gd name="connsiteX3" fmla="*/ 4179852 w 5525701"/>
              <a:gd name="connsiteY3" fmla="*/ 432048 h 3221664"/>
              <a:gd name="connsiteX4" fmla="*/ 4035836 w 5525701"/>
              <a:gd name="connsiteY4" fmla="*/ 0 h 3221664"/>
              <a:gd name="connsiteX0" fmla="*/ 0 w 5525701"/>
              <a:gd name="connsiteY0" fmla="*/ 824735 h 2789616"/>
              <a:gd name="connsiteX1" fmla="*/ 3523160 w 5525701"/>
              <a:gd name="connsiteY1" fmla="*/ 2789616 h 2789616"/>
              <a:gd name="connsiteX2" fmla="*/ 5525701 w 5525701"/>
              <a:gd name="connsiteY2" fmla="*/ 1148411 h 2789616"/>
              <a:gd name="connsiteX3" fmla="*/ 4179852 w 5525701"/>
              <a:gd name="connsiteY3" fmla="*/ 0 h 2789616"/>
              <a:gd name="connsiteX0" fmla="*/ 0 w 5525701"/>
              <a:gd name="connsiteY0" fmla="*/ 954440 h 2919321"/>
              <a:gd name="connsiteX1" fmla="*/ 3523160 w 5525701"/>
              <a:gd name="connsiteY1" fmla="*/ 2919321 h 2919321"/>
              <a:gd name="connsiteX2" fmla="*/ 5525701 w 5525701"/>
              <a:gd name="connsiteY2" fmla="*/ 1278116 h 2919321"/>
              <a:gd name="connsiteX3" fmla="*/ 4365085 w 5525701"/>
              <a:gd name="connsiteY3" fmla="*/ 0 h 2919321"/>
              <a:gd name="connsiteX0" fmla="*/ 0 w 5525701"/>
              <a:gd name="connsiteY0" fmla="*/ 954440 h 2966482"/>
              <a:gd name="connsiteX1" fmla="*/ 3504819 w 5525701"/>
              <a:gd name="connsiteY1" fmla="*/ 2966482 h 2966482"/>
              <a:gd name="connsiteX2" fmla="*/ 5525701 w 5525701"/>
              <a:gd name="connsiteY2" fmla="*/ 1278116 h 2966482"/>
              <a:gd name="connsiteX3" fmla="*/ 4365085 w 5525701"/>
              <a:gd name="connsiteY3" fmla="*/ 0 h 2966482"/>
              <a:gd name="connsiteX0" fmla="*/ 0 w 5525701"/>
              <a:gd name="connsiteY0" fmla="*/ 954440 h 2935041"/>
              <a:gd name="connsiteX1" fmla="*/ 3510059 w 5525701"/>
              <a:gd name="connsiteY1" fmla="*/ 2935041 h 2935041"/>
              <a:gd name="connsiteX2" fmla="*/ 5525701 w 5525701"/>
              <a:gd name="connsiteY2" fmla="*/ 1278116 h 2935041"/>
              <a:gd name="connsiteX3" fmla="*/ 4365085 w 5525701"/>
              <a:gd name="connsiteY3" fmla="*/ 0 h 2935041"/>
              <a:gd name="connsiteX0" fmla="*/ 0 w 3650105"/>
              <a:gd name="connsiteY0" fmla="*/ 1065810 h 2935041"/>
              <a:gd name="connsiteX1" fmla="*/ 1634463 w 3650105"/>
              <a:gd name="connsiteY1" fmla="*/ 2935041 h 2935041"/>
              <a:gd name="connsiteX2" fmla="*/ 3650105 w 3650105"/>
              <a:gd name="connsiteY2" fmla="*/ 1278116 h 2935041"/>
              <a:gd name="connsiteX3" fmla="*/ 2489489 w 3650105"/>
              <a:gd name="connsiteY3"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0 w 4415418"/>
              <a:gd name="connsiteY0" fmla="*/ 1602524 h 2935041"/>
              <a:gd name="connsiteX1" fmla="*/ 45233 w 4415418"/>
              <a:gd name="connsiteY1" fmla="*/ 2001914 h 2935041"/>
              <a:gd name="connsiteX2" fmla="*/ 2399776 w 4415418"/>
              <a:gd name="connsiteY2" fmla="*/ 2935041 h 2935041"/>
              <a:gd name="connsiteX3" fmla="*/ 4415418 w 4415418"/>
              <a:gd name="connsiteY3" fmla="*/ 1278116 h 2935041"/>
              <a:gd name="connsiteX4" fmla="*/ 3254802 w 4415418"/>
              <a:gd name="connsiteY4"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170791 w 4586209"/>
              <a:gd name="connsiteY0" fmla="*/ 1602524 h 2935041"/>
              <a:gd name="connsiteX1" fmla="*/ 0 w 4586209"/>
              <a:gd name="connsiteY1" fmla="*/ 20019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586209"/>
              <a:gd name="connsiteY0" fmla="*/ 2001914 h 2935041"/>
              <a:gd name="connsiteX1" fmla="*/ 216025 w 4586209"/>
              <a:gd name="connsiteY1" fmla="*/ 1785890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151696 w 4586209"/>
              <a:gd name="connsiteY1" fmla="*/ 15776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658216"/>
              <a:gd name="connsiteY0" fmla="*/ 2217938 h 2935041"/>
              <a:gd name="connsiteX1" fmla="*/ 2642574 w 4658216"/>
              <a:gd name="connsiteY1" fmla="*/ 2935041 h 2935041"/>
              <a:gd name="connsiteX2" fmla="*/ 4658216 w 4658216"/>
              <a:gd name="connsiteY2" fmla="*/ 1278116 h 2935041"/>
              <a:gd name="connsiteX3" fmla="*/ 3497600 w 4658216"/>
              <a:gd name="connsiteY3" fmla="*/ 0 h 2935041"/>
              <a:gd name="connsiteX0" fmla="*/ 0 w 4454147"/>
              <a:gd name="connsiteY0" fmla="*/ 1563589 h 2935041"/>
              <a:gd name="connsiteX1" fmla="*/ 2438505 w 4454147"/>
              <a:gd name="connsiteY1" fmla="*/ 2935041 h 2935041"/>
              <a:gd name="connsiteX2" fmla="*/ 4454147 w 4454147"/>
              <a:gd name="connsiteY2" fmla="*/ 1278116 h 2935041"/>
              <a:gd name="connsiteX3" fmla="*/ 3293531 w 4454147"/>
              <a:gd name="connsiteY3" fmla="*/ 0 h 2935041"/>
            </a:gdLst>
            <a:ahLst/>
            <a:cxnLst>
              <a:cxn ang="0">
                <a:pos x="connsiteX0" y="connsiteY0"/>
              </a:cxn>
              <a:cxn ang="0">
                <a:pos x="connsiteX1" y="connsiteY1"/>
              </a:cxn>
              <a:cxn ang="0">
                <a:pos x="connsiteX2" y="connsiteY2"/>
              </a:cxn>
              <a:cxn ang="0">
                <a:pos x="connsiteX3" y="connsiteY3"/>
              </a:cxn>
            </a:cxnLst>
            <a:rect l="l" t="t" r="r" b="b"/>
            <a:pathLst>
              <a:path w="4454147" h="2935041">
                <a:moveTo>
                  <a:pt x="0" y="1563589"/>
                </a:moveTo>
                <a:lnTo>
                  <a:pt x="2438505" y="2935041"/>
                </a:lnTo>
                <a:lnTo>
                  <a:pt x="4454147" y="1278116"/>
                </a:lnTo>
                <a:lnTo>
                  <a:pt x="3293531" y="0"/>
                </a:lnTo>
              </a:path>
            </a:pathLst>
          </a:custGeom>
          <a:ln w="38100">
            <a:solidFill>
              <a:srgbClr val="FFCC00"/>
            </a:solidFill>
            <a:headEnd type="triangl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37" name="Volný tvar 36"/>
          <p:cNvSpPr/>
          <p:nvPr/>
        </p:nvSpPr>
        <p:spPr>
          <a:xfrm>
            <a:off x="3635896" y="2708920"/>
            <a:ext cx="3096344" cy="3384376"/>
          </a:xfrm>
          <a:custGeom>
            <a:avLst/>
            <a:gdLst>
              <a:gd name="connsiteX0" fmla="*/ 0 w 5593404"/>
              <a:gd name="connsiteY0" fmla="*/ 1157592 h 3112851"/>
              <a:gd name="connsiteX1" fmla="*/ 3472774 w 5593404"/>
              <a:gd name="connsiteY1" fmla="*/ 3112851 h 3112851"/>
              <a:gd name="connsiteX2" fmla="*/ 5593404 w 5593404"/>
              <a:gd name="connsiteY2" fmla="*/ 1303507 h 3112851"/>
              <a:gd name="connsiteX3" fmla="*/ 4406629 w 5593404"/>
              <a:gd name="connsiteY3" fmla="*/ 0 h 3112851"/>
              <a:gd name="connsiteX4" fmla="*/ 4406629 w 5593404"/>
              <a:gd name="connsiteY4" fmla="*/ 0 h 3112851"/>
              <a:gd name="connsiteX5" fmla="*/ 4406629 w 5593404"/>
              <a:gd name="connsiteY5" fmla="*/ 0 h 3112851"/>
              <a:gd name="connsiteX0" fmla="*/ 0 w 5548003"/>
              <a:gd name="connsiteY0" fmla="*/ 1157592 h 3112851"/>
              <a:gd name="connsiteX1" fmla="*/ 3472774 w 5548003"/>
              <a:gd name="connsiteY1" fmla="*/ 3112851 h 3112851"/>
              <a:gd name="connsiteX2" fmla="*/ 5548003 w 5548003"/>
              <a:gd name="connsiteY2" fmla="*/ 1484985 h 3112851"/>
              <a:gd name="connsiteX3" fmla="*/ 4406629 w 5548003"/>
              <a:gd name="connsiteY3" fmla="*/ 0 h 3112851"/>
              <a:gd name="connsiteX4" fmla="*/ 4406629 w 5548003"/>
              <a:gd name="connsiteY4" fmla="*/ 0 h 3112851"/>
              <a:gd name="connsiteX5" fmla="*/ 4406629 w 5548003"/>
              <a:gd name="connsiteY5" fmla="*/ 0 h 3112851"/>
              <a:gd name="connsiteX0" fmla="*/ 0 w 5548003"/>
              <a:gd name="connsiteY0" fmla="*/ 1157592 h 3122473"/>
              <a:gd name="connsiteX1" fmla="*/ 3523160 w 5548003"/>
              <a:gd name="connsiteY1" fmla="*/ 3122473 h 3122473"/>
              <a:gd name="connsiteX2" fmla="*/ 5548003 w 5548003"/>
              <a:gd name="connsiteY2" fmla="*/ 1484985 h 3122473"/>
              <a:gd name="connsiteX3" fmla="*/ 4406629 w 5548003"/>
              <a:gd name="connsiteY3" fmla="*/ 0 h 3122473"/>
              <a:gd name="connsiteX4" fmla="*/ 4406629 w 5548003"/>
              <a:gd name="connsiteY4" fmla="*/ 0 h 3122473"/>
              <a:gd name="connsiteX5" fmla="*/ 4406629 w 5548003"/>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5" fmla="*/ 4406629 w 5525701"/>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0" fmla="*/ 0 w 5525701"/>
              <a:gd name="connsiteY0" fmla="*/ 1256783 h 3221664"/>
              <a:gd name="connsiteX1" fmla="*/ 3523160 w 5525701"/>
              <a:gd name="connsiteY1" fmla="*/ 3221664 h 3221664"/>
              <a:gd name="connsiteX2" fmla="*/ 5525701 w 5525701"/>
              <a:gd name="connsiteY2" fmla="*/ 1580459 h 3221664"/>
              <a:gd name="connsiteX3" fmla="*/ 4406629 w 5525701"/>
              <a:gd name="connsiteY3" fmla="*/ 99191 h 3221664"/>
              <a:gd name="connsiteX4" fmla="*/ 4035836 w 5525701"/>
              <a:gd name="connsiteY4" fmla="*/ 0 h 3221664"/>
              <a:gd name="connsiteX0" fmla="*/ 0 w 5525701"/>
              <a:gd name="connsiteY0" fmla="*/ 1256783 h 3221664"/>
              <a:gd name="connsiteX1" fmla="*/ 3523160 w 5525701"/>
              <a:gd name="connsiteY1" fmla="*/ 3221664 h 3221664"/>
              <a:gd name="connsiteX2" fmla="*/ 5525701 w 5525701"/>
              <a:gd name="connsiteY2" fmla="*/ 1580459 h 3221664"/>
              <a:gd name="connsiteX3" fmla="*/ 4179852 w 5525701"/>
              <a:gd name="connsiteY3" fmla="*/ 432048 h 3221664"/>
              <a:gd name="connsiteX4" fmla="*/ 4035836 w 5525701"/>
              <a:gd name="connsiteY4" fmla="*/ 0 h 3221664"/>
              <a:gd name="connsiteX0" fmla="*/ 0 w 5525701"/>
              <a:gd name="connsiteY0" fmla="*/ 824735 h 2789616"/>
              <a:gd name="connsiteX1" fmla="*/ 3523160 w 5525701"/>
              <a:gd name="connsiteY1" fmla="*/ 2789616 h 2789616"/>
              <a:gd name="connsiteX2" fmla="*/ 5525701 w 5525701"/>
              <a:gd name="connsiteY2" fmla="*/ 1148411 h 2789616"/>
              <a:gd name="connsiteX3" fmla="*/ 4179852 w 5525701"/>
              <a:gd name="connsiteY3" fmla="*/ 0 h 2789616"/>
              <a:gd name="connsiteX0" fmla="*/ 0 w 5525701"/>
              <a:gd name="connsiteY0" fmla="*/ 954440 h 2919321"/>
              <a:gd name="connsiteX1" fmla="*/ 3523160 w 5525701"/>
              <a:gd name="connsiteY1" fmla="*/ 2919321 h 2919321"/>
              <a:gd name="connsiteX2" fmla="*/ 5525701 w 5525701"/>
              <a:gd name="connsiteY2" fmla="*/ 1278116 h 2919321"/>
              <a:gd name="connsiteX3" fmla="*/ 4365085 w 5525701"/>
              <a:gd name="connsiteY3" fmla="*/ 0 h 2919321"/>
              <a:gd name="connsiteX0" fmla="*/ 0 w 5525701"/>
              <a:gd name="connsiteY0" fmla="*/ 954440 h 2966482"/>
              <a:gd name="connsiteX1" fmla="*/ 3504819 w 5525701"/>
              <a:gd name="connsiteY1" fmla="*/ 2966482 h 2966482"/>
              <a:gd name="connsiteX2" fmla="*/ 5525701 w 5525701"/>
              <a:gd name="connsiteY2" fmla="*/ 1278116 h 2966482"/>
              <a:gd name="connsiteX3" fmla="*/ 4365085 w 5525701"/>
              <a:gd name="connsiteY3" fmla="*/ 0 h 2966482"/>
              <a:gd name="connsiteX0" fmla="*/ 0 w 5525701"/>
              <a:gd name="connsiteY0" fmla="*/ 954440 h 2935041"/>
              <a:gd name="connsiteX1" fmla="*/ 3510059 w 5525701"/>
              <a:gd name="connsiteY1" fmla="*/ 2935041 h 2935041"/>
              <a:gd name="connsiteX2" fmla="*/ 5525701 w 5525701"/>
              <a:gd name="connsiteY2" fmla="*/ 1278116 h 2935041"/>
              <a:gd name="connsiteX3" fmla="*/ 4365085 w 5525701"/>
              <a:gd name="connsiteY3" fmla="*/ 0 h 2935041"/>
              <a:gd name="connsiteX0" fmla="*/ 0 w 3650105"/>
              <a:gd name="connsiteY0" fmla="*/ 1065810 h 2935041"/>
              <a:gd name="connsiteX1" fmla="*/ 1634463 w 3650105"/>
              <a:gd name="connsiteY1" fmla="*/ 2935041 h 2935041"/>
              <a:gd name="connsiteX2" fmla="*/ 3650105 w 3650105"/>
              <a:gd name="connsiteY2" fmla="*/ 1278116 h 2935041"/>
              <a:gd name="connsiteX3" fmla="*/ 2489489 w 3650105"/>
              <a:gd name="connsiteY3"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0 w 4415418"/>
              <a:gd name="connsiteY0" fmla="*/ 1602524 h 2935041"/>
              <a:gd name="connsiteX1" fmla="*/ 45233 w 4415418"/>
              <a:gd name="connsiteY1" fmla="*/ 2001914 h 2935041"/>
              <a:gd name="connsiteX2" fmla="*/ 2399776 w 4415418"/>
              <a:gd name="connsiteY2" fmla="*/ 2935041 h 2935041"/>
              <a:gd name="connsiteX3" fmla="*/ 4415418 w 4415418"/>
              <a:gd name="connsiteY3" fmla="*/ 1278116 h 2935041"/>
              <a:gd name="connsiteX4" fmla="*/ 3254802 w 4415418"/>
              <a:gd name="connsiteY4"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170791 w 4586209"/>
              <a:gd name="connsiteY0" fmla="*/ 1602524 h 2935041"/>
              <a:gd name="connsiteX1" fmla="*/ 0 w 4586209"/>
              <a:gd name="connsiteY1" fmla="*/ 20019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586209"/>
              <a:gd name="connsiteY0" fmla="*/ 2001914 h 2935041"/>
              <a:gd name="connsiteX1" fmla="*/ 216025 w 4586209"/>
              <a:gd name="connsiteY1" fmla="*/ 1785890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151696 w 4586209"/>
              <a:gd name="connsiteY1" fmla="*/ 15776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658216"/>
              <a:gd name="connsiteY0" fmla="*/ 2217938 h 2935041"/>
              <a:gd name="connsiteX1" fmla="*/ 2642574 w 4658216"/>
              <a:gd name="connsiteY1" fmla="*/ 2935041 h 2935041"/>
              <a:gd name="connsiteX2" fmla="*/ 4658216 w 4658216"/>
              <a:gd name="connsiteY2" fmla="*/ 1278116 h 2935041"/>
              <a:gd name="connsiteX3" fmla="*/ 3497600 w 4658216"/>
              <a:gd name="connsiteY3" fmla="*/ 0 h 2935041"/>
              <a:gd name="connsiteX0" fmla="*/ 0 w 4454147"/>
              <a:gd name="connsiteY0" fmla="*/ 1563589 h 2935041"/>
              <a:gd name="connsiteX1" fmla="*/ 2438505 w 4454147"/>
              <a:gd name="connsiteY1" fmla="*/ 2935041 h 2935041"/>
              <a:gd name="connsiteX2" fmla="*/ 4454147 w 4454147"/>
              <a:gd name="connsiteY2" fmla="*/ 1278116 h 2935041"/>
              <a:gd name="connsiteX3" fmla="*/ 3293531 w 4454147"/>
              <a:gd name="connsiteY3" fmla="*/ 0 h 2935041"/>
              <a:gd name="connsiteX0" fmla="*/ 0 w 2015642"/>
              <a:gd name="connsiteY0" fmla="*/ 2935041 h 2935041"/>
              <a:gd name="connsiteX1" fmla="*/ 2015642 w 2015642"/>
              <a:gd name="connsiteY1" fmla="*/ 1278116 h 2935041"/>
              <a:gd name="connsiteX2" fmla="*/ 855026 w 2015642"/>
              <a:gd name="connsiteY2" fmla="*/ 0 h 2935041"/>
              <a:gd name="connsiteX0" fmla="*/ 0 w 5051792"/>
              <a:gd name="connsiteY0" fmla="*/ 1104282 h 1278116"/>
              <a:gd name="connsiteX1" fmla="*/ 5051792 w 5051792"/>
              <a:gd name="connsiteY1" fmla="*/ 1278116 h 1278116"/>
              <a:gd name="connsiteX2" fmla="*/ 3891176 w 5051792"/>
              <a:gd name="connsiteY2" fmla="*/ 0 h 1278116"/>
              <a:gd name="connsiteX0" fmla="*/ 0 w 4176464"/>
              <a:gd name="connsiteY0" fmla="*/ 1104282 h 2904482"/>
              <a:gd name="connsiteX1" fmla="*/ 4176464 w 4176464"/>
              <a:gd name="connsiteY1" fmla="*/ 2904482 h 2904482"/>
              <a:gd name="connsiteX2" fmla="*/ 3891176 w 4176464"/>
              <a:gd name="connsiteY2" fmla="*/ 0 h 2904482"/>
              <a:gd name="connsiteX0" fmla="*/ 0 w 4176464"/>
              <a:gd name="connsiteY0" fmla="*/ 1800200 h 3600400"/>
              <a:gd name="connsiteX1" fmla="*/ 4176464 w 4176464"/>
              <a:gd name="connsiteY1" fmla="*/ 3600400 h 3600400"/>
              <a:gd name="connsiteX2" fmla="*/ 3096344 w 4176464"/>
              <a:gd name="connsiteY2" fmla="*/ 0 h 3600400"/>
              <a:gd name="connsiteX0" fmla="*/ 0 w 3096344"/>
              <a:gd name="connsiteY0" fmla="*/ 1800200 h 3384376"/>
              <a:gd name="connsiteX1" fmla="*/ 2664296 w 3096344"/>
              <a:gd name="connsiteY1" fmla="*/ 3384376 h 3384376"/>
              <a:gd name="connsiteX2" fmla="*/ 3096344 w 3096344"/>
              <a:gd name="connsiteY2" fmla="*/ 0 h 3384376"/>
            </a:gdLst>
            <a:ahLst/>
            <a:cxnLst>
              <a:cxn ang="0">
                <a:pos x="connsiteX0" y="connsiteY0"/>
              </a:cxn>
              <a:cxn ang="0">
                <a:pos x="connsiteX1" y="connsiteY1"/>
              </a:cxn>
              <a:cxn ang="0">
                <a:pos x="connsiteX2" y="connsiteY2"/>
              </a:cxn>
            </a:cxnLst>
            <a:rect l="l" t="t" r="r" b="b"/>
            <a:pathLst>
              <a:path w="3096344" h="3384376">
                <a:moveTo>
                  <a:pt x="0" y="1800200"/>
                </a:moveTo>
                <a:lnTo>
                  <a:pt x="2664296" y="3384376"/>
                </a:lnTo>
                <a:lnTo>
                  <a:pt x="3096344" y="0"/>
                </a:lnTo>
              </a:path>
            </a:pathLst>
          </a:custGeom>
          <a:ln w="38100">
            <a:solidFill>
              <a:srgbClr val="FFCC00"/>
            </a:solidFill>
            <a:headEnd type="triangl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38" name="Volný tvar 37"/>
          <p:cNvSpPr/>
          <p:nvPr/>
        </p:nvSpPr>
        <p:spPr>
          <a:xfrm>
            <a:off x="3635896" y="2708919"/>
            <a:ext cx="2736304" cy="1656185"/>
          </a:xfrm>
          <a:custGeom>
            <a:avLst/>
            <a:gdLst>
              <a:gd name="connsiteX0" fmla="*/ 0 w 5593404"/>
              <a:gd name="connsiteY0" fmla="*/ 1157592 h 3112851"/>
              <a:gd name="connsiteX1" fmla="*/ 3472774 w 5593404"/>
              <a:gd name="connsiteY1" fmla="*/ 3112851 h 3112851"/>
              <a:gd name="connsiteX2" fmla="*/ 5593404 w 5593404"/>
              <a:gd name="connsiteY2" fmla="*/ 1303507 h 3112851"/>
              <a:gd name="connsiteX3" fmla="*/ 4406629 w 5593404"/>
              <a:gd name="connsiteY3" fmla="*/ 0 h 3112851"/>
              <a:gd name="connsiteX4" fmla="*/ 4406629 w 5593404"/>
              <a:gd name="connsiteY4" fmla="*/ 0 h 3112851"/>
              <a:gd name="connsiteX5" fmla="*/ 4406629 w 5593404"/>
              <a:gd name="connsiteY5" fmla="*/ 0 h 3112851"/>
              <a:gd name="connsiteX0" fmla="*/ 0 w 5548003"/>
              <a:gd name="connsiteY0" fmla="*/ 1157592 h 3112851"/>
              <a:gd name="connsiteX1" fmla="*/ 3472774 w 5548003"/>
              <a:gd name="connsiteY1" fmla="*/ 3112851 h 3112851"/>
              <a:gd name="connsiteX2" fmla="*/ 5548003 w 5548003"/>
              <a:gd name="connsiteY2" fmla="*/ 1484985 h 3112851"/>
              <a:gd name="connsiteX3" fmla="*/ 4406629 w 5548003"/>
              <a:gd name="connsiteY3" fmla="*/ 0 h 3112851"/>
              <a:gd name="connsiteX4" fmla="*/ 4406629 w 5548003"/>
              <a:gd name="connsiteY4" fmla="*/ 0 h 3112851"/>
              <a:gd name="connsiteX5" fmla="*/ 4406629 w 5548003"/>
              <a:gd name="connsiteY5" fmla="*/ 0 h 3112851"/>
              <a:gd name="connsiteX0" fmla="*/ 0 w 5548003"/>
              <a:gd name="connsiteY0" fmla="*/ 1157592 h 3122473"/>
              <a:gd name="connsiteX1" fmla="*/ 3523160 w 5548003"/>
              <a:gd name="connsiteY1" fmla="*/ 3122473 h 3122473"/>
              <a:gd name="connsiteX2" fmla="*/ 5548003 w 5548003"/>
              <a:gd name="connsiteY2" fmla="*/ 1484985 h 3122473"/>
              <a:gd name="connsiteX3" fmla="*/ 4406629 w 5548003"/>
              <a:gd name="connsiteY3" fmla="*/ 0 h 3122473"/>
              <a:gd name="connsiteX4" fmla="*/ 4406629 w 5548003"/>
              <a:gd name="connsiteY4" fmla="*/ 0 h 3122473"/>
              <a:gd name="connsiteX5" fmla="*/ 4406629 w 5548003"/>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5" fmla="*/ 4406629 w 5525701"/>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0" fmla="*/ 0 w 5525701"/>
              <a:gd name="connsiteY0" fmla="*/ 1256783 h 3221664"/>
              <a:gd name="connsiteX1" fmla="*/ 3523160 w 5525701"/>
              <a:gd name="connsiteY1" fmla="*/ 3221664 h 3221664"/>
              <a:gd name="connsiteX2" fmla="*/ 5525701 w 5525701"/>
              <a:gd name="connsiteY2" fmla="*/ 1580459 h 3221664"/>
              <a:gd name="connsiteX3" fmla="*/ 4406629 w 5525701"/>
              <a:gd name="connsiteY3" fmla="*/ 99191 h 3221664"/>
              <a:gd name="connsiteX4" fmla="*/ 4035836 w 5525701"/>
              <a:gd name="connsiteY4" fmla="*/ 0 h 3221664"/>
              <a:gd name="connsiteX0" fmla="*/ 0 w 5525701"/>
              <a:gd name="connsiteY0" fmla="*/ 1256783 h 3221664"/>
              <a:gd name="connsiteX1" fmla="*/ 3523160 w 5525701"/>
              <a:gd name="connsiteY1" fmla="*/ 3221664 h 3221664"/>
              <a:gd name="connsiteX2" fmla="*/ 5525701 w 5525701"/>
              <a:gd name="connsiteY2" fmla="*/ 1580459 h 3221664"/>
              <a:gd name="connsiteX3" fmla="*/ 4179852 w 5525701"/>
              <a:gd name="connsiteY3" fmla="*/ 432048 h 3221664"/>
              <a:gd name="connsiteX4" fmla="*/ 4035836 w 5525701"/>
              <a:gd name="connsiteY4" fmla="*/ 0 h 3221664"/>
              <a:gd name="connsiteX0" fmla="*/ 0 w 5525701"/>
              <a:gd name="connsiteY0" fmla="*/ 824735 h 2789616"/>
              <a:gd name="connsiteX1" fmla="*/ 3523160 w 5525701"/>
              <a:gd name="connsiteY1" fmla="*/ 2789616 h 2789616"/>
              <a:gd name="connsiteX2" fmla="*/ 5525701 w 5525701"/>
              <a:gd name="connsiteY2" fmla="*/ 1148411 h 2789616"/>
              <a:gd name="connsiteX3" fmla="*/ 4179852 w 5525701"/>
              <a:gd name="connsiteY3" fmla="*/ 0 h 2789616"/>
              <a:gd name="connsiteX0" fmla="*/ 0 w 5525701"/>
              <a:gd name="connsiteY0" fmla="*/ 954440 h 2919321"/>
              <a:gd name="connsiteX1" fmla="*/ 3523160 w 5525701"/>
              <a:gd name="connsiteY1" fmla="*/ 2919321 h 2919321"/>
              <a:gd name="connsiteX2" fmla="*/ 5525701 w 5525701"/>
              <a:gd name="connsiteY2" fmla="*/ 1278116 h 2919321"/>
              <a:gd name="connsiteX3" fmla="*/ 4365085 w 5525701"/>
              <a:gd name="connsiteY3" fmla="*/ 0 h 2919321"/>
              <a:gd name="connsiteX0" fmla="*/ 0 w 5525701"/>
              <a:gd name="connsiteY0" fmla="*/ 954440 h 2966482"/>
              <a:gd name="connsiteX1" fmla="*/ 3504819 w 5525701"/>
              <a:gd name="connsiteY1" fmla="*/ 2966482 h 2966482"/>
              <a:gd name="connsiteX2" fmla="*/ 5525701 w 5525701"/>
              <a:gd name="connsiteY2" fmla="*/ 1278116 h 2966482"/>
              <a:gd name="connsiteX3" fmla="*/ 4365085 w 5525701"/>
              <a:gd name="connsiteY3" fmla="*/ 0 h 2966482"/>
              <a:gd name="connsiteX0" fmla="*/ 0 w 5525701"/>
              <a:gd name="connsiteY0" fmla="*/ 954440 h 2935041"/>
              <a:gd name="connsiteX1" fmla="*/ 3510059 w 5525701"/>
              <a:gd name="connsiteY1" fmla="*/ 2935041 h 2935041"/>
              <a:gd name="connsiteX2" fmla="*/ 5525701 w 5525701"/>
              <a:gd name="connsiteY2" fmla="*/ 1278116 h 2935041"/>
              <a:gd name="connsiteX3" fmla="*/ 4365085 w 5525701"/>
              <a:gd name="connsiteY3" fmla="*/ 0 h 2935041"/>
              <a:gd name="connsiteX0" fmla="*/ 0 w 3650105"/>
              <a:gd name="connsiteY0" fmla="*/ 1065810 h 2935041"/>
              <a:gd name="connsiteX1" fmla="*/ 1634463 w 3650105"/>
              <a:gd name="connsiteY1" fmla="*/ 2935041 h 2935041"/>
              <a:gd name="connsiteX2" fmla="*/ 3650105 w 3650105"/>
              <a:gd name="connsiteY2" fmla="*/ 1278116 h 2935041"/>
              <a:gd name="connsiteX3" fmla="*/ 2489489 w 3650105"/>
              <a:gd name="connsiteY3"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0 w 4415418"/>
              <a:gd name="connsiteY0" fmla="*/ 1602524 h 2935041"/>
              <a:gd name="connsiteX1" fmla="*/ 45233 w 4415418"/>
              <a:gd name="connsiteY1" fmla="*/ 2001914 h 2935041"/>
              <a:gd name="connsiteX2" fmla="*/ 2399776 w 4415418"/>
              <a:gd name="connsiteY2" fmla="*/ 2935041 h 2935041"/>
              <a:gd name="connsiteX3" fmla="*/ 4415418 w 4415418"/>
              <a:gd name="connsiteY3" fmla="*/ 1278116 h 2935041"/>
              <a:gd name="connsiteX4" fmla="*/ 3254802 w 4415418"/>
              <a:gd name="connsiteY4"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170791 w 4586209"/>
              <a:gd name="connsiteY0" fmla="*/ 1602524 h 2935041"/>
              <a:gd name="connsiteX1" fmla="*/ 0 w 4586209"/>
              <a:gd name="connsiteY1" fmla="*/ 20019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586209"/>
              <a:gd name="connsiteY0" fmla="*/ 2001914 h 2935041"/>
              <a:gd name="connsiteX1" fmla="*/ 216025 w 4586209"/>
              <a:gd name="connsiteY1" fmla="*/ 1785890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151696 w 4586209"/>
              <a:gd name="connsiteY1" fmla="*/ 15776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658216"/>
              <a:gd name="connsiteY0" fmla="*/ 2217938 h 2935041"/>
              <a:gd name="connsiteX1" fmla="*/ 2642574 w 4658216"/>
              <a:gd name="connsiteY1" fmla="*/ 2935041 h 2935041"/>
              <a:gd name="connsiteX2" fmla="*/ 4658216 w 4658216"/>
              <a:gd name="connsiteY2" fmla="*/ 1278116 h 2935041"/>
              <a:gd name="connsiteX3" fmla="*/ 3497600 w 4658216"/>
              <a:gd name="connsiteY3" fmla="*/ 0 h 2935041"/>
              <a:gd name="connsiteX0" fmla="*/ 0 w 4454147"/>
              <a:gd name="connsiteY0" fmla="*/ 1563589 h 2935041"/>
              <a:gd name="connsiteX1" fmla="*/ 2438505 w 4454147"/>
              <a:gd name="connsiteY1" fmla="*/ 2935041 h 2935041"/>
              <a:gd name="connsiteX2" fmla="*/ 4454147 w 4454147"/>
              <a:gd name="connsiteY2" fmla="*/ 1278116 h 2935041"/>
              <a:gd name="connsiteX3" fmla="*/ 3293531 w 4454147"/>
              <a:gd name="connsiteY3" fmla="*/ 0 h 2935041"/>
              <a:gd name="connsiteX0" fmla="*/ 0 w 4454147"/>
              <a:gd name="connsiteY0" fmla="*/ 1563589 h 1563589"/>
              <a:gd name="connsiteX1" fmla="*/ 4454147 w 4454147"/>
              <a:gd name="connsiteY1" fmla="*/ 1278116 h 1563589"/>
              <a:gd name="connsiteX2" fmla="*/ 3293531 w 4454147"/>
              <a:gd name="connsiteY2" fmla="*/ 0 h 1563589"/>
              <a:gd name="connsiteX0" fmla="*/ 101972 w 4556119"/>
              <a:gd name="connsiteY0" fmla="*/ 1563589 h 2392040"/>
              <a:gd name="connsiteX1" fmla="*/ 0 w 4556119"/>
              <a:gd name="connsiteY1" fmla="*/ 2392040 h 2392040"/>
              <a:gd name="connsiteX2" fmla="*/ 4556119 w 4556119"/>
              <a:gd name="connsiteY2" fmla="*/ 1278116 h 2392040"/>
              <a:gd name="connsiteX3" fmla="*/ 3395503 w 4556119"/>
              <a:gd name="connsiteY3" fmla="*/ 0 h 2392040"/>
              <a:gd name="connsiteX0" fmla="*/ 0 w 4454147"/>
              <a:gd name="connsiteY0" fmla="*/ 1563589 h 1563589"/>
              <a:gd name="connsiteX1" fmla="*/ 2346299 w 4454147"/>
              <a:gd name="connsiteY1" fmla="*/ 1095897 h 1563589"/>
              <a:gd name="connsiteX2" fmla="*/ 4454147 w 4454147"/>
              <a:gd name="connsiteY2" fmla="*/ 1278116 h 1563589"/>
              <a:gd name="connsiteX3" fmla="*/ 3293531 w 4454147"/>
              <a:gd name="connsiteY3" fmla="*/ 0 h 1563589"/>
              <a:gd name="connsiteX0" fmla="*/ 0 w 5204191"/>
              <a:gd name="connsiteY0" fmla="*/ 735858 h 1278116"/>
              <a:gd name="connsiteX1" fmla="*/ 3096343 w 5204191"/>
              <a:gd name="connsiteY1" fmla="*/ 1095897 h 1278116"/>
              <a:gd name="connsiteX2" fmla="*/ 5204191 w 5204191"/>
              <a:gd name="connsiteY2" fmla="*/ 1278116 h 1278116"/>
              <a:gd name="connsiteX3" fmla="*/ 4043575 w 5204191"/>
              <a:gd name="connsiteY3" fmla="*/ 0 h 1278116"/>
              <a:gd name="connsiteX0" fmla="*/ 0 w 4043575"/>
              <a:gd name="connsiteY0" fmla="*/ 735858 h 1095897"/>
              <a:gd name="connsiteX1" fmla="*/ 3096343 w 4043575"/>
              <a:gd name="connsiteY1" fmla="*/ 1095897 h 1095897"/>
              <a:gd name="connsiteX2" fmla="*/ 1296144 w 4043575"/>
              <a:gd name="connsiteY2" fmla="*/ 15779 h 1095897"/>
              <a:gd name="connsiteX3" fmla="*/ 4043575 w 4043575"/>
              <a:gd name="connsiteY3" fmla="*/ 0 h 1095897"/>
              <a:gd name="connsiteX0" fmla="*/ 0 w 3096343"/>
              <a:gd name="connsiteY0" fmla="*/ 1584174 h 1944213"/>
              <a:gd name="connsiteX1" fmla="*/ 3096343 w 3096343"/>
              <a:gd name="connsiteY1" fmla="*/ 1944213 h 1944213"/>
              <a:gd name="connsiteX2" fmla="*/ 1296144 w 3096343"/>
              <a:gd name="connsiteY2" fmla="*/ 864095 h 1944213"/>
              <a:gd name="connsiteX3" fmla="*/ 2736303 w 3096343"/>
              <a:gd name="connsiteY3" fmla="*/ 0 h 1944213"/>
              <a:gd name="connsiteX0" fmla="*/ 0 w 3600399"/>
              <a:gd name="connsiteY0" fmla="*/ 1584174 h 1944215"/>
              <a:gd name="connsiteX1" fmla="*/ 3600399 w 3600399"/>
              <a:gd name="connsiteY1" fmla="*/ 1944215 h 1944215"/>
              <a:gd name="connsiteX2" fmla="*/ 1296144 w 3600399"/>
              <a:gd name="connsiteY2" fmla="*/ 864095 h 1944215"/>
              <a:gd name="connsiteX3" fmla="*/ 2736303 w 3600399"/>
              <a:gd name="connsiteY3" fmla="*/ 0 h 1944215"/>
              <a:gd name="connsiteX0" fmla="*/ 0 w 2736303"/>
              <a:gd name="connsiteY0" fmla="*/ 1584174 h 1656183"/>
              <a:gd name="connsiteX1" fmla="*/ 2520279 w 2736303"/>
              <a:gd name="connsiteY1" fmla="*/ 1656183 h 1656183"/>
              <a:gd name="connsiteX2" fmla="*/ 1296144 w 2736303"/>
              <a:gd name="connsiteY2" fmla="*/ 864095 h 1656183"/>
              <a:gd name="connsiteX3" fmla="*/ 2736303 w 2736303"/>
              <a:gd name="connsiteY3" fmla="*/ 0 h 1656183"/>
            </a:gdLst>
            <a:ahLst/>
            <a:cxnLst>
              <a:cxn ang="0">
                <a:pos x="connsiteX0" y="connsiteY0"/>
              </a:cxn>
              <a:cxn ang="0">
                <a:pos x="connsiteX1" y="connsiteY1"/>
              </a:cxn>
              <a:cxn ang="0">
                <a:pos x="connsiteX2" y="connsiteY2"/>
              </a:cxn>
              <a:cxn ang="0">
                <a:pos x="connsiteX3" y="connsiteY3"/>
              </a:cxn>
            </a:cxnLst>
            <a:rect l="l" t="t" r="r" b="b"/>
            <a:pathLst>
              <a:path w="2736303" h="1656183">
                <a:moveTo>
                  <a:pt x="0" y="1584174"/>
                </a:moveTo>
                <a:lnTo>
                  <a:pt x="2520279" y="1656183"/>
                </a:lnTo>
                <a:lnTo>
                  <a:pt x="1296144" y="864095"/>
                </a:lnTo>
                <a:lnTo>
                  <a:pt x="2736303" y="0"/>
                </a:lnTo>
              </a:path>
            </a:pathLst>
          </a:custGeom>
          <a:ln w="38100">
            <a:solidFill>
              <a:srgbClr val="FFCC00"/>
            </a:solidFill>
            <a:headEnd type="triangl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7" name="Content Placeholder 1"/>
          <p:cNvSpPr txBox="1">
            <a:spLocks/>
          </p:cNvSpPr>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eaLnBrk="0" hangingPunct="0">
              <a:spcBef>
                <a:spcPct val="20000"/>
              </a:spcBef>
              <a:buClr>
                <a:schemeClr val="accent1"/>
              </a:buClr>
              <a:buSzPct val="65000"/>
              <a:buFont typeface="Wingdings" pitchFamily="2" charset="2"/>
              <a:buChar char="n"/>
            </a:pPr>
            <a:r>
              <a:rPr lang="en-US" sz="2400" b="1" dirty="0" smtClean="0">
                <a:latin typeface="+mn-lt"/>
              </a:rPr>
              <a:t>Camera response</a:t>
            </a:r>
          </a:p>
          <a:p>
            <a:pPr marL="800100" lvl="1" indent="-342900" eaLnBrk="0" hangingPunct="0">
              <a:spcBef>
                <a:spcPct val="20000"/>
              </a:spcBef>
              <a:buClr>
                <a:schemeClr val="accent1"/>
              </a:buClr>
              <a:buSzPct val="65000"/>
              <a:buFont typeface="Wingdings" pitchFamily="2" charset="2"/>
              <a:buChar char="n"/>
            </a:pPr>
            <a:r>
              <a:rPr lang="en-US" sz="2400" dirty="0" smtClean="0">
                <a:latin typeface="+mn-lt"/>
              </a:rPr>
              <a:t>all paths hitting </a:t>
            </a:r>
            <a:br>
              <a:rPr lang="en-US" sz="2400" dirty="0" smtClean="0">
                <a:latin typeface="+mn-lt"/>
              </a:rPr>
            </a:br>
            <a:r>
              <a:rPr lang="en-US" sz="2400" dirty="0" smtClean="0">
                <a:latin typeface="+mn-lt"/>
              </a:rPr>
              <a:t>the sensor</a:t>
            </a:r>
            <a:endParaRPr lang="cs-CZ" sz="2400" dirty="0" smtClean="0">
              <a:latin typeface="+mn-lt"/>
            </a:endParaRPr>
          </a:p>
        </p:txBody>
      </p:sp>
      <p:sp>
        <p:nvSpPr>
          <p:cNvPr id="18" name="Zástupný symbol pro číslo snímku 17"/>
          <p:cNvSpPr>
            <a:spLocks noGrp="1"/>
          </p:cNvSpPr>
          <p:nvPr>
            <p:ph type="sldNum" sz="quarter" idx="12"/>
          </p:nvPr>
        </p:nvSpPr>
        <p:spPr/>
        <p:txBody>
          <a:bodyPr/>
          <a:lstStyle/>
          <a:p>
            <a:pPr>
              <a:defRPr/>
            </a:pPr>
            <a:fld id="{81494967-73EE-4A75-A827-47B02327E019}" type="slidenum">
              <a:rPr lang="en-US" altLang="en-US" smtClean="0"/>
              <a:pPr>
                <a:defRPr/>
              </a:pPr>
              <a:t>4</a:t>
            </a:fld>
            <a:endParaRPr lang="en-US" altLang="en-US"/>
          </a:p>
        </p:txBody>
      </p:sp>
      <p:sp>
        <p:nvSpPr>
          <p:cNvPr id="21" name="Zástupný symbol pro zápatí 20"/>
          <p:cNvSpPr>
            <a:spLocks noGrp="1"/>
          </p:cNvSpPr>
          <p:nvPr>
            <p:ph type="ftr" sz="quarter" idx="11"/>
          </p:nvPr>
        </p:nvSpPr>
        <p:spPr/>
        <p:txBody>
          <a:bodyPr/>
          <a:lstStyle/>
          <a:p>
            <a:pPr>
              <a:defRPr/>
            </a:pPr>
            <a:r>
              <a:rPr lang="en-US" altLang="en-US" smtClean="0"/>
              <a:t>Course: Recent Advances in Light Transport Simulation</a:t>
            </a:r>
            <a:br>
              <a:rPr lang="en-US" altLang="en-US" smtClean="0"/>
            </a:br>
            <a:r>
              <a:rPr lang="en-US" altLang="en-US" i="1" smtClean="0"/>
              <a:t>Jaroslav Křivánek</a:t>
            </a:r>
            <a:r>
              <a:rPr lang="en-US" altLang="en-US" b="1" smtClean="0"/>
              <a:t> </a:t>
            </a:r>
            <a:r>
              <a:rPr lang="en-US" altLang="en-US" smtClean="0"/>
              <a:t>- Path Integral Formulation of Light Transport</a:t>
            </a:r>
            <a:endParaRPr lang="en-US" alt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childTnLst>
                          </p:cTn>
                        </p:par>
                        <p:par>
                          <p:cTn id="8" fill="hold">
                            <p:stCondLst>
                              <p:cond delay="500"/>
                            </p:stCondLst>
                            <p:childTnLst>
                              <p:par>
                                <p:cTn id="9" presetID="10" presetClass="entr" presetSubtype="0" fill="hold" grpId="0" nodeType="afterEffect">
                                  <p:stCondLst>
                                    <p:cond delay="500"/>
                                  </p:stCondLst>
                                  <p:childTnLst>
                                    <p:set>
                                      <p:cBhvr>
                                        <p:cTn id="10" dur="1" fill="hold">
                                          <p:stCondLst>
                                            <p:cond delay="0"/>
                                          </p:stCondLst>
                                        </p:cTn>
                                        <p:tgtEl>
                                          <p:spTgt spid="37"/>
                                        </p:tgtEl>
                                        <p:attrNameLst>
                                          <p:attrName>style.visibility</p:attrName>
                                        </p:attrNameLst>
                                      </p:cBhvr>
                                      <p:to>
                                        <p:strVal val="visible"/>
                                      </p:to>
                                    </p:set>
                                    <p:animEffect transition="in" filter="fade">
                                      <p:cBhvr>
                                        <p:cTn id="11"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Object 4"/>
          <p:cNvGraphicFramePr>
            <a:graphicFrameLocks noChangeAspect="1"/>
          </p:cNvGraphicFramePr>
          <p:nvPr/>
        </p:nvGraphicFramePr>
        <p:xfrm>
          <a:off x="788988" y="1189931"/>
          <a:ext cx="2798762" cy="582612"/>
        </p:xfrm>
        <a:graphic>
          <a:graphicData uri="http://schemas.openxmlformats.org/presentationml/2006/ole">
            <p:oleObj spid="_x0000_s84994" name="Equation" r:id="rId4" imgW="1371600" imgH="291960" progId="Equation.3">
              <p:embed/>
            </p:oleObj>
          </a:graphicData>
        </a:graphic>
      </p:graphicFrame>
      <p:sp>
        <p:nvSpPr>
          <p:cNvPr id="2" name="Nadpis 1"/>
          <p:cNvSpPr>
            <a:spLocks noGrp="1"/>
          </p:cNvSpPr>
          <p:nvPr>
            <p:ph type="title"/>
          </p:nvPr>
        </p:nvSpPr>
        <p:spPr/>
        <p:txBody>
          <a:bodyPr/>
          <a:lstStyle/>
          <a:p>
            <a:r>
              <a:rPr lang="en-US" dirty="0" smtClean="0"/>
              <a:t>Path integral formulation</a:t>
            </a:r>
            <a:endParaRPr lang="en-US" dirty="0"/>
          </a:p>
        </p:txBody>
      </p:sp>
      <p:sp>
        <p:nvSpPr>
          <p:cNvPr id="3" name="Zástupný symbol pro obsah 2"/>
          <p:cNvSpPr>
            <a:spLocks noGrp="1"/>
          </p:cNvSpPr>
          <p:nvPr>
            <p:ph idx="1"/>
          </p:nvPr>
        </p:nvSpPr>
        <p:spPr>
          <a:xfrm>
            <a:off x="662880" y="1988840"/>
            <a:ext cx="8229600" cy="4530725"/>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grpSp>
        <p:nvGrpSpPr>
          <p:cNvPr id="5" name="Skupina 4"/>
          <p:cNvGrpSpPr/>
          <p:nvPr/>
        </p:nvGrpSpPr>
        <p:grpSpPr>
          <a:xfrm>
            <a:off x="4561656" y="2161456"/>
            <a:ext cx="3888432" cy="4320480"/>
            <a:chOff x="2285833" y="1743075"/>
            <a:chExt cx="4364279" cy="4819650"/>
          </a:xfr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a:effectLst/>
        </p:grpSpPr>
        <p:sp>
          <p:nvSpPr>
            <p:cNvPr id="6" name="Volný tvar 5"/>
            <p:cNvSpPr/>
            <p:nvPr/>
          </p:nvSpPr>
          <p:spPr>
            <a:xfrm>
              <a:off x="2285833" y="1743740"/>
              <a:ext cx="4359515" cy="1073888"/>
            </a:xfrm>
            <a:custGeom>
              <a:avLst/>
              <a:gdLst>
                <a:gd name="connsiteX0" fmla="*/ 0 w 4338084"/>
                <a:gd name="connsiteY0" fmla="*/ 191386 h 1073888"/>
                <a:gd name="connsiteX1" fmla="*/ 4338084 w 4338084"/>
                <a:gd name="connsiteY1" fmla="*/ 0 h 1073888"/>
                <a:gd name="connsiteX2" fmla="*/ 3391786 w 4338084"/>
                <a:gd name="connsiteY2" fmla="*/ 104199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1786 w 4338084"/>
                <a:gd name="connsiteY2" fmla="*/ 106104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4167 w 4338084"/>
                <a:gd name="connsiteY2" fmla="*/ 1061040 h 1073888"/>
                <a:gd name="connsiteX3" fmla="*/ 946298 w 4338084"/>
                <a:gd name="connsiteY3" fmla="*/ 1073888 h 1073888"/>
                <a:gd name="connsiteX4" fmla="*/ 0 w 4338084"/>
                <a:gd name="connsiteY4" fmla="*/ 191386 h 1073888"/>
                <a:gd name="connsiteX0" fmla="*/ 0 w 4359515"/>
                <a:gd name="connsiteY0" fmla="*/ 191386 h 1073888"/>
                <a:gd name="connsiteX1" fmla="*/ 4359515 w 4359515"/>
                <a:gd name="connsiteY1" fmla="*/ 0 h 1073888"/>
                <a:gd name="connsiteX2" fmla="*/ 3415598 w 4359515"/>
                <a:gd name="connsiteY2" fmla="*/ 1061040 h 1073888"/>
                <a:gd name="connsiteX3" fmla="*/ 967729 w 4359515"/>
                <a:gd name="connsiteY3" fmla="*/ 1073888 h 1073888"/>
                <a:gd name="connsiteX4" fmla="*/ 0 w 4359515"/>
                <a:gd name="connsiteY4" fmla="*/ 191386 h 107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515" h="1073888">
                  <a:moveTo>
                    <a:pt x="0" y="191386"/>
                  </a:moveTo>
                  <a:lnTo>
                    <a:pt x="4359515" y="0"/>
                  </a:lnTo>
                  <a:lnTo>
                    <a:pt x="3415598" y="1061040"/>
                  </a:lnTo>
                  <a:lnTo>
                    <a:pt x="967729" y="1073888"/>
                  </a:lnTo>
                  <a:lnTo>
                    <a:pt x="0" y="191386"/>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Volný tvar 6"/>
            <p:cNvSpPr/>
            <p:nvPr/>
          </p:nvSpPr>
          <p:spPr>
            <a:xfrm>
              <a:off x="2286000" y="1935126"/>
              <a:ext cx="968836" cy="4114800"/>
            </a:xfrm>
            <a:custGeom>
              <a:avLst/>
              <a:gdLst>
                <a:gd name="connsiteX0" fmla="*/ 10633 w 956930"/>
                <a:gd name="connsiteY0" fmla="*/ 4114800 h 4114800"/>
                <a:gd name="connsiteX1" fmla="*/ 946298 w 956930"/>
                <a:gd name="connsiteY1" fmla="*/ 3285460 h 4114800"/>
                <a:gd name="connsiteX2" fmla="*/ 956930 w 956930"/>
                <a:gd name="connsiteY2" fmla="*/ 893134 h 4114800"/>
                <a:gd name="connsiteX3" fmla="*/ 0 w 956930"/>
                <a:gd name="connsiteY3" fmla="*/ 0 h 4114800"/>
                <a:gd name="connsiteX4" fmla="*/ 10633 w 956930"/>
                <a:gd name="connsiteY4" fmla="*/ 4114800 h 4114800"/>
                <a:gd name="connsiteX0" fmla="*/ 10633 w 968836"/>
                <a:gd name="connsiteY0" fmla="*/ 4114800 h 4114800"/>
                <a:gd name="connsiteX1" fmla="*/ 946298 w 968836"/>
                <a:gd name="connsiteY1" fmla="*/ 3285460 h 4114800"/>
                <a:gd name="connsiteX2" fmla="*/ 968836 w 968836"/>
                <a:gd name="connsiteY2" fmla="*/ 883609 h 4114800"/>
                <a:gd name="connsiteX3" fmla="*/ 0 w 968836"/>
                <a:gd name="connsiteY3" fmla="*/ 0 h 4114800"/>
                <a:gd name="connsiteX4" fmla="*/ 10633 w 968836"/>
                <a:gd name="connsiteY4" fmla="*/ 4114800 h 4114800"/>
                <a:gd name="connsiteX0" fmla="*/ 10633 w 968836"/>
                <a:gd name="connsiteY0" fmla="*/ 4114800 h 4114800"/>
                <a:gd name="connsiteX1" fmla="*/ 932010 w 968836"/>
                <a:gd name="connsiteY1" fmla="*/ 3306891 h 4114800"/>
                <a:gd name="connsiteX2" fmla="*/ 968836 w 968836"/>
                <a:gd name="connsiteY2" fmla="*/ 883609 h 4114800"/>
                <a:gd name="connsiteX3" fmla="*/ 0 w 968836"/>
                <a:gd name="connsiteY3" fmla="*/ 0 h 4114800"/>
                <a:gd name="connsiteX4" fmla="*/ 10633 w 968836"/>
                <a:gd name="connsiteY4" fmla="*/ 4114800 h 411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836" h="4114800">
                  <a:moveTo>
                    <a:pt x="10633" y="4114800"/>
                  </a:moveTo>
                  <a:lnTo>
                    <a:pt x="932010" y="3306891"/>
                  </a:lnTo>
                  <a:lnTo>
                    <a:pt x="968836" y="883609"/>
                  </a:lnTo>
                  <a:lnTo>
                    <a:pt x="0" y="0"/>
                  </a:lnTo>
                  <a:cubicBezTo>
                    <a:pt x="3544" y="1371600"/>
                    <a:pt x="7089" y="2743200"/>
                    <a:pt x="10633" y="4114800"/>
                  </a:cubicBez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Volný tvar 7"/>
            <p:cNvSpPr/>
            <p:nvPr/>
          </p:nvSpPr>
          <p:spPr>
            <a:xfrm>
              <a:off x="2296633" y="5238254"/>
              <a:ext cx="4353479" cy="1320927"/>
            </a:xfrm>
            <a:custGeom>
              <a:avLst/>
              <a:gdLst>
                <a:gd name="connsiteX0" fmla="*/ 0 w 4348716"/>
                <a:gd name="connsiteY0" fmla="*/ 861238 h 1360968"/>
                <a:gd name="connsiteX1" fmla="*/ 4348716 w 4348716"/>
                <a:gd name="connsiteY1" fmla="*/ 1360968 h 1360968"/>
                <a:gd name="connsiteX2" fmla="*/ 3370520 w 4348716"/>
                <a:gd name="connsiteY2" fmla="*/ 202019 h 1360968"/>
                <a:gd name="connsiteX3" fmla="*/ 1010093 w 4348716"/>
                <a:gd name="connsiteY3" fmla="*/ 0 h 1360968"/>
                <a:gd name="connsiteX4" fmla="*/ 0 w 4348716"/>
                <a:gd name="connsiteY4" fmla="*/ 861238 h 1360968"/>
                <a:gd name="connsiteX0" fmla="*/ 0 w 4348716"/>
                <a:gd name="connsiteY0" fmla="*/ 820726 h 1320456"/>
                <a:gd name="connsiteX1" fmla="*/ 4348716 w 4348716"/>
                <a:gd name="connsiteY1" fmla="*/ 1320456 h 1320456"/>
                <a:gd name="connsiteX2" fmla="*/ 3370520 w 4348716"/>
                <a:gd name="connsiteY2" fmla="*/ 161507 h 1320456"/>
                <a:gd name="connsiteX3" fmla="*/ 979223 w 4348716"/>
                <a:gd name="connsiteY3" fmla="*/ 0 h 1320456"/>
                <a:gd name="connsiteX4" fmla="*/ 0 w 4348716"/>
                <a:gd name="connsiteY4" fmla="*/ 820726 h 1320456"/>
                <a:gd name="connsiteX0" fmla="*/ 0 w 4348716"/>
                <a:gd name="connsiteY0" fmla="*/ 807146 h 1306876"/>
                <a:gd name="connsiteX1" fmla="*/ 4348716 w 4348716"/>
                <a:gd name="connsiteY1" fmla="*/ 1306876 h 1306876"/>
                <a:gd name="connsiteX2" fmla="*/ 3370520 w 4348716"/>
                <a:gd name="connsiteY2" fmla="*/ 147927 h 1306876"/>
                <a:gd name="connsiteX3" fmla="*/ 943009 w 4348716"/>
                <a:gd name="connsiteY3" fmla="*/ 0 h 1306876"/>
                <a:gd name="connsiteX4" fmla="*/ 0 w 4348716"/>
                <a:gd name="connsiteY4" fmla="*/ 807146 h 1306876"/>
                <a:gd name="connsiteX0" fmla="*/ 0 w 4348716"/>
                <a:gd name="connsiteY0" fmla="*/ 703031 h 1202761"/>
                <a:gd name="connsiteX1" fmla="*/ 4348716 w 4348716"/>
                <a:gd name="connsiteY1" fmla="*/ 1202761 h 1202761"/>
                <a:gd name="connsiteX2" fmla="*/ 3370520 w 4348716"/>
                <a:gd name="connsiteY2" fmla="*/ 43812 h 1202761"/>
                <a:gd name="connsiteX3" fmla="*/ 1164819 w 4348716"/>
                <a:gd name="connsiteY3" fmla="*/ 0 h 1202761"/>
                <a:gd name="connsiteX4" fmla="*/ 0 w 4348716"/>
                <a:gd name="connsiteY4" fmla="*/ 703031 h 1202761"/>
                <a:gd name="connsiteX0" fmla="*/ 0 w 4348716"/>
                <a:gd name="connsiteY0" fmla="*/ 811672 h 1311402"/>
                <a:gd name="connsiteX1" fmla="*/ 4348716 w 4348716"/>
                <a:gd name="connsiteY1" fmla="*/ 1311402 h 1311402"/>
                <a:gd name="connsiteX2" fmla="*/ 3370520 w 4348716"/>
                <a:gd name="connsiteY2" fmla="*/ 152453 h 1311402"/>
                <a:gd name="connsiteX3" fmla="*/ 920375 w 4348716"/>
                <a:gd name="connsiteY3" fmla="*/ 0 h 1311402"/>
                <a:gd name="connsiteX4" fmla="*/ 0 w 4348716"/>
                <a:gd name="connsiteY4" fmla="*/ 811672 h 1311402"/>
                <a:gd name="connsiteX0" fmla="*/ 0 w 4358241"/>
                <a:gd name="connsiteY0" fmla="*/ 811672 h 1325689"/>
                <a:gd name="connsiteX1" fmla="*/ 4358241 w 4358241"/>
                <a:gd name="connsiteY1" fmla="*/ 1325689 h 1325689"/>
                <a:gd name="connsiteX2" fmla="*/ 3370520 w 4358241"/>
                <a:gd name="connsiteY2" fmla="*/ 152453 h 1325689"/>
                <a:gd name="connsiteX3" fmla="*/ 920375 w 4358241"/>
                <a:gd name="connsiteY3" fmla="*/ 0 h 1325689"/>
                <a:gd name="connsiteX4" fmla="*/ 0 w 4358241"/>
                <a:gd name="connsiteY4" fmla="*/ 811672 h 1325689"/>
                <a:gd name="connsiteX0" fmla="*/ 0 w 4353479"/>
                <a:gd name="connsiteY0" fmla="*/ 811672 h 1320927"/>
                <a:gd name="connsiteX1" fmla="*/ 4353479 w 4353479"/>
                <a:gd name="connsiteY1" fmla="*/ 1320927 h 1320927"/>
                <a:gd name="connsiteX2" fmla="*/ 3370520 w 4353479"/>
                <a:gd name="connsiteY2" fmla="*/ 152453 h 1320927"/>
                <a:gd name="connsiteX3" fmla="*/ 920375 w 4353479"/>
                <a:gd name="connsiteY3" fmla="*/ 0 h 1320927"/>
                <a:gd name="connsiteX4" fmla="*/ 0 w 4353479"/>
                <a:gd name="connsiteY4" fmla="*/ 811672 h 1320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3479" h="1320927">
                  <a:moveTo>
                    <a:pt x="0" y="811672"/>
                  </a:moveTo>
                  <a:lnTo>
                    <a:pt x="4353479" y="1320927"/>
                  </a:lnTo>
                  <a:lnTo>
                    <a:pt x="3370520" y="152453"/>
                  </a:lnTo>
                  <a:lnTo>
                    <a:pt x="920375" y="0"/>
                  </a:lnTo>
                  <a:lnTo>
                    <a:pt x="0" y="81167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Volný tvar 8"/>
            <p:cNvSpPr/>
            <p:nvPr/>
          </p:nvSpPr>
          <p:spPr>
            <a:xfrm>
              <a:off x="5667375" y="1743075"/>
              <a:ext cx="981075" cy="4819650"/>
            </a:xfrm>
            <a:custGeom>
              <a:avLst/>
              <a:gdLst>
                <a:gd name="connsiteX0" fmla="*/ 981075 w 981075"/>
                <a:gd name="connsiteY0" fmla="*/ 4819650 h 4819650"/>
                <a:gd name="connsiteX1" fmla="*/ 981075 w 981075"/>
                <a:gd name="connsiteY1" fmla="*/ 0 h 4819650"/>
                <a:gd name="connsiteX2" fmla="*/ 28575 w 981075"/>
                <a:gd name="connsiteY2" fmla="*/ 1066800 h 4819650"/>
                <a:gd name="connsiteX3" fmla="*/ 0 w 981075"/>
                <a:gd name="connsiteY3" fmla="*/ 3648075 h 4819650"/>
                <a:gd name="connsiteX4" fmla="*/ 981075 w 981075"/>
                <a:gd name="connsiteY4" fmla="*/ 4819650 h 4819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1075" h="4819650">
                  <a:moveTo>
                    <a:pt x="981075" y="4819650"/>
                  </a:moveTo>
                  <a:lnTo>
                    <a:pt x="981075" y="0"/>
                  </a:lnTo>
                  <a:lnTo>
                    <a:pt x="28575" y="1066800"/>
                  </a:lnTo>
                  <a:lnTo>
                    <a:pt x="0" y="3648075"/>
                  </a:lnTo>
                  <a:lnTo>
                    <a:pt x="981075" y="4819650"/>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Volný tvar 9"/>
            <p:cNvSpPr/>
            <p:nvPr/>
          </p:nvSpPr>
          <p:spPr>
            <a:xfrm>
              <a:off x="3219450" y="2807866"/>
              <a:ext cx="2476897" cy="2583284"/>
            </a:xfrm>
            <a:custGeom>
              <a:avLst/>
              <a:gdLst>
                <a:gd name="connsiteX0" fmla="*/ 9525 w 2457450"/>
                <a:gd name="connsiteY0" fmla="*/ 19050 h 2590800"/>
                <a:gd name="connsiteX1" fmla="*/ 2457450 w 2457450"/>
                <a:gd name="connsiteY1" fmla="*/ 0 h 2590800"/>
                <a:gd name="connsiteX2" fmla="*/ 2428875 w 2457450"/>
                <a:gd name="connsiteY2" fmla="*/ 2590800 h 2590800"/>
                <a:gd name="connsiteX3" fmla="*/ 0 w 2457450"/>
                <a:gd name="connsiteY3" fmla="*/ 2447925 h 2590800"/>
                <a:gd name="connsiteX4" fmla="*/ 9525 w 2457450"/>
                <a:gd name="connsiteY4" fmla="*/ 19050 h 2590800"/>
                <a:gd name="connsiteX0" fmla="*/ 9525 w 2457847"/>
                <a:gd name="connsiteY0" fmla="*/ 11534 h 2583284"/>
                <a:gd name="connsiteX1" fmla="*/ 2457847 w 2457847"/>
                <a:gd name="connsiteY1" fmla="*/ 0 h 2583284"/>
                <a:gd name="connsiteX2" fmla="*/ 2428875 w 2457847"/>
                <a:gd name="connsiteY2" fmla="*/ 2583284 h 2583284"/>
                <a:gd name="connsiteX3" fmla="*/ 0 w 2457847"/>
                <a:gd name="connsiteY3" fmla="*/ 2440409 h 2583284"/>
                <a:gd name="connsiteX4" fmla="*/ 9525 w 2457847"/>
                <a:gd name="connsiteY4" fmla="*/ 11534 h 2583284"/>
                <a:gd name="connsiteX0" fmla="*/ 50006 w 2457847"/>
                <a:gd name="connsiteY0" fmla="*/ 13915 h 2583284"/>
                <a:gd name="connsiteX1" fmla="*/ 2457847 w 2457847"/>
                <a:gd name="connsiteY1" fmla="*/ 0 h 2583284"/>
                <a:gd name="connsiteX2" fmla="*/ 2428875 w 2457847"/>
                <a:gd name="connsiteY2" fmla="*/ 2583284 h 2583284"/>
                <a:gd name="connsiteX3" fmla="*/ 0 w 2457847"/>
                <a:gd name="connsiteY3" fmla="*/ 2440409 h 2583284"/>
                <a:gd name="connsiteX4" fmla="*/ 50006 w 2457847"/>
                <a:gd name="connsiteY4" fmla="*/ 13915 h 2583284"/>
                <a:gd name="connsiteX0" fmla="*/ 16669 w 2457847"/>
                <a:gd name="connsiteY0" fmla="*/ 9152 h 2583284"/>
                <a:gd name="connsiteX1" fmla="*/ 2457847 w 2457847"/>
                <a:gd name="connsiteY1" fmla="*/ 0 h 2583284"/>
                <a:gd name="connsiteX2" fmla="*/ 2428875 w 2457847"/>
                <a:gd name="connsiteY2" fmla="*/ 2583284 h 2583284"/>
                <a:gd name="connsiteX3" fmla="*/ 0 w 2457847"/>
                <a:gd name="connsiteY3" fmla="*/ 2440409 h 2583284"/>
                <a:gd name="connsiteX4" fmla="*/ 16669 w 2457847"/>
                <a:gd name="connsiteY4" fmla="*/ 9152 h 2583284"/>
                <a:gd name="connsiteX0" fmla="*/ 35719 w 2476897"/>
                <a:gd name="connsiteY0" fmla="*/ 9152 h 2583284"/>
                <a:gd name="connsiteX1" fmla="*/ 2476897 w 2476897"/>
                <a:gd name="connsiteY1" fmla="*/ 0 h 2583284"/>
                <a:gd name="connsiteX2" fmla="*/ 2447925 w 2476897"/>
                <a:gd name="connsiteY2" fmla="*/ 2583284 h 2583284"/>
                <a:gd name="connsiteX3" fmla="*/ 0 w 2476897"/>
                <a:gd name="connsiteY3" fmla="*/ 2430884 h 2583284"/>
                <a:gd name="connsiteX4" fmla="*/ 35719 w 2476897"/>
                <a:gd name="connsiteY4" fmla="*/ 9152 h 258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897" h="2583284">
                  <a:moveTo>
                    <a:pt x="35719" y="9152"/>
                  </a:moveTo>
                  <a:lnTo>
                    <a:pt x="2476897" y="0"/>
                  </a:lnTo>
                  <a:lnTo>
                    <a:pt x="2447925" y="2583284"/>
                  </a:lnTo>
                  <a:lnTo>
                    <a:pt x="0" y="2430884"/>
                  </a:lnTo>
                  <a:lnTo>
                    <a:pt x="35719" y="915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Volný tvar 10"/>
            <p:cNvSpPr/>
            <p:nvPr/>
          </p:nvSpPr>
          <p:spPr>
            <a:xfrm>
              <a:off x="3924300" y="2247900"/>
              <a:ext cx="1114425" cy="314325"/>
            </a:xfrm>
            <a:custGeom>
              <a:avLst/>
              <a:gdLst>
                <a:gd name="connsiteX0" fmla="*/ 1009650 w 1114425"/>
                <a:gd name="connsiteY0" fmla="*/ 295275 h 314325"/>
                <a:gd name="connsiteX1" fmla="*/ 1114425 w 1114425"/>
                <a:gd name="connsiteY1" fmla="*/ 0 h 314325"/>
                <a:gd name="connsiteX2" fmla="*/ 0 w 1114425"/>
                <a:gd name="connsiteY2" fmla="*/ 28575 h 314325"/>
                <a:gd name="connsiteX3" fmla="*/ 76200 w 1114425"/>
                <a:gd name="connsiteY3" fmla="*/ 314325 h 314325"/>
                <a:gd name="connsiteX4" fmla="*/ 1009650 w 1114425"/>
                <a:gd name="connsiteY4" fmla="*/ 295275 h 314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4425" h="314325">
                  <a:moveTo>
                    <a:pt x="1009650" y="295275"/>
                  </a:moveTo>
                  <a:lnTo>
                    <a:pt x="1114425" y="0"/>
                  </a:lnTo>
                  <a:lnTo>
                    <a:pt x="0" y="28575"/>
                  </a:lnTo>
                  <a:lnTo>
                    <a:pt x="76200" y="314325"/>
                  </a:lnTo>
                  <a:lnTo>
                    <a:pt x="1009650" y="295275"/>
                  </a:lnTo>
                  <a:close/>
                </a:path>
              </a:pathLst>
            </a:custGeom>
            <a:solidFill>
              <a:schemeClr val="bg1"/>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2" name="Picture 7" descr="camera"/>
          <p:cNvPicPr>
            <a:picLocks noChangeAspect="1" noChangeArrowheads="1"/>
          </p:cNvPicPr>
          <p:nvPr/>
        </p:nvPicPr>
        <p:blipFill>
          <a:blip r:embed="rId5" cstate="print">
            <a:clrChange>
              <a:clrFrom>
                <a:srgbClr val="000000"/>
              </a:clrFrom>
              <a:clrTo>
                <a:srgbClr val="000000">
                  <a:alpha val="0"/>
                </a:srgbClr>
              </a:clrTo>
            </a:clrChange>
          </a:blip>
          <a:srcRect/>
          <a:stretch>
            <a:fillRect/>
          </a:stretch>
        </p:blipFill>
        <p:spPr bwMode="auto">
          <a:xfrm>
            <a:off x="2565070" y="3549695"/>
            <a:ext cx="1199750" cy="1236452"/>
          </a:xfrm>
          <a:prstGeom prst="rect">
            <a:avLst/>
          </a:prstGeom>
          <a:noFill/>
          <a:ln w="9525">
            <a:noFill/>
            <a:miter lim="800000"/>
            <a:headEnd/>
            <a:tailEnd/>
          </a:ln>
          <a:effectLst>
            <a:outerShdw blurRad="63500" sx="102000" sy="102000" algn="ctr" rotWithShape="0">
              <a:prstClr val="black">
                <a:alpha val="40000"/>
              </a:prstClr>
            </a:outerShdw>
          </a:effectLst>
        </p:spPr>
      </p:pic>
      <p:sp>
        <p:nvSpPr>
          <p:cNvPr id="26" name="Volný tvar 25"/>
          <p:cNvSpPr/>
          <p:nvPr/>
        </p:nvSpPr>
        <p:spPr>
          <a:xfrm>
            <a:off x="3623940" y="2795238"/>
            <a:ext cx="4454148" cy="2935042"/>
          </a:xfrm>
          <a:custGeom>
            <a:avLst/>
            <a:gdLst>
              <a:gd name="connsiteX0" fmla="*/ 0 w 5593404"/>
              <a:gd name="connsiteY0" fmla="*/ 1157592 h 3112851"/>
              <a:gd name="connsiteX1" fmla="*/ 3472774 w 5593404"/>
              <a:gd name="connsiteY1" fmla="*/ 3112851 h 3112851"/>
              <a:gd name="connsiteX2" fmla="*/ 5593404 w 5593404"/>
              <a:gd name="connsiteY2" fmla="*/ 1303507 h 3112851"/>
              <a:gd name="connsiteX3" fmla="*/ 4406629 w 5593404"/>
              <a:gd name="connsiteY3" fmla="*/ 0 h 3112851"/>
              <a:gd name="connsiteX4" fmla="*/ 4406629 w 5593404"/>
              <a:gd name="connsiteY4" fmla="*/ 0 h 3112851"/>
              <a:gd name="connsiteX5" fmla="*/ 4406629 w 5593404"/>
              <a:gd name="connsiteY5" fmla="*/ 0 h 3112851"/>
              <a:gd name="connsiteX0" fmla="*/ 0 w 5548003"/>
              <a:gd name="connsiteY0" fmla="*/ 1157592 h 3112851"/>
              <a:gd name="connsiteX1" fmla="*/ 3472774 w 5548003"/>
              <a:gd name="connsiteY1" fmla="*/ 3112851 h 3112851"/>
              <a:gd name="connsiteX2" fmla="*/ 5548003 w 5548003"/>
              <a:gd name="connsiteY2" fmla="*/ 1484985 h 3112851"/>
              <a:gd name="connsiteX3" fmla="*/ 4406629 w 5548003"/>
              <a:gd name="connsiteY3" fmla="*/ 0 h 3112851"/>
              <a:gd name="connsiteX4" fmla="*/ 4406629 w 5548003"/>
              <a:gd name="connsiteY4" fmla="*/ 0 h 3112851"/>
              <a:gd name="connsiteX5" fmla="*/ 4406629 w 5548003"/>
              <a:gd name="connsiteY5" fmla="*/ 0 h 3112851"/>
              <a:gd name="connsiteX0" fmla="*/ 0 w 5548003"/>
              <a:gd name="connsiteY0" fmla="*/ 1157592 h 3122473"/>
              <a:gd name="connsiteX1" fmla="*/ 3523160 w 5548003"/>
              <a:gd name="connsiteY1" fmla="*/ 3122473 h 3122473"/>
              <a:gd name="connsiteX2" fmla="*/ 5548003 w 5548003"/>
              <a:gd name="connsiteY2" fmla="*/ 1484985 h 3122473"/>
              <a:gd name="connsiteX3" fmla="*/ 4406629 w 5548003"/>
              <a:gd name="connsiteY3" fmla="*/ 0 h 3122473"/>
              <a:gd name="connsiteX4" fmla="*/ 4406629 w 5548003"/>
              <a:gd name="connsiteY4" fmla="*/ 0 h 3122473"/>
              <a:gd name="connsiteX5" fmla="*/ 4406629 w 5548003"/>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5" fmla="*/ 4406629 w 5525701"/>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0" fmla="*/ 0 w 5525701"/>
              <a:gd name="connsiteY0" fmla="*/ 1256783 h 3221664"/>
              <a:gd name="connsiteX1" fmla="*/ 3523160 w 5525701"/>
              <a:gd name="connsiteY1" fmla="*/ 3221664 h 3221664"/>
              <a:gd name="connsiteX2" fmla="*/ 5525701 w 5525701"/>
              <a:gd name="connsiteY2" fmla="*/ 1580459 h 3221664"/>
              <a:gd name="connsiteX3" fmla="*/ 4406629 w 5525701"/>
              <a:gd name="connsiteY3" fmla="*/ 99191 h 3221664"/>
              <a:gd name="connsiteX4" fmla="*/ 4035836 w 5525701"/>
              <a:gd name="connsiteY4" fmla="*/ 0 h 3221664"/>
              <a:gd name="connsiteX0" fmla="*/ 0 w 5525701"/>
              <a:gd name="connsiteY0" fmla="*/ 1256783 h 3221664"/>
              <a:gd name="connsiteX1" fmla="*/ 3523160 w 5525701"/>
              <a:gd name="connsiteY1" fmla="*/ 3221664 h 3221664"/>
              <a:gd name="connsiteX2" fmla="*/ 5525701 w 5525701"/>
              <a:gd name="connsiteY2" fmla="*/ 1580459 h 3221664"/>
              <a:gd name="connsiteX3" fmla="*/ 4179852 w 5525701"/>
              <a:gd name="connsiteY3" fmla="*/ 432048 h 3221664"/>
              <a:gd name="connsiteX4" fmla="*/ 4035836 w 5525701"/>
              <a:gd name="connsiteY4" fmla="*/ 0 h 3221664"/>
              <a:gd name="connsiteX0" fmla="*/ 0 w 5525701"/>
              <a:gd name="connsiteY0" fmla="*/ 824735 h 2789616"/>
              <a:gd name="connsiteX1" fmla="*/ 3523160 w 5525701"/>
              <a:gd name="connsiteY1" fmla="*/ 2789616 h 2789616"/>
              <a:gd name="connsiteX2" fmla="*/ 5525701 w 5525701"/>
              <a:gd name="connsiteY2" fmla="*/ 1148411 h 2789616"/>
              <a:gd name="connsiteX3" fmla="*/ 4179852 w 5525701"/>
              <a:gd name="connsiteY3" fmla="*/ 0 h 2789616"/>
              <a:gd name="connsiteX0" fmla="*/ 0 w 5525701"/>
              <a:gd name="connsiteY0" fmla="*/ 954440 h 2919321"/>
              <a:gd name="connsiteX1" fmla="*/ 3523160 w 5525701"/>
              <a:gd name="connsiteY1" fmla="*/ 2919321 h 2919321"/>
              <a:gd name="connsiteX2" fmla="*/ 5525701 w 5525701"/>
              <a:gd name="connsiteY2" fmla="*/ 1278116 h 2919321"/>
              <a:gd name="connsiteX3" fmla="*/ 4365085 w 5525701"/>
              <a:gd name="connsiteY3" fmla="*/ 0 h 2919321"/>
              <a:gd name="connsiteX0" fmla="*/ 0 w 5525701"/>
              <a:gd name="connsiteY0" fmla="*/ 954440 h 2966482"/>
              <a:gd name="connsiteX1" fmla="*/ 3504819 w 5525701"/>
              <a:gd name="connsiteY1" fmla="*/ 2966482 h 2966482"/>
              <a:gd name="connsiteX2" fmla="*/ 5525701 w 5525701"/>
              <a:gd name="connsiteY2" fmla="*/ 1278116 h 2966482"/>
              <a:gd name="connsiteX3" fmla="*/ 4365085 w 5525701"/>
              <a:gd name="connsiteY3" fmla="*/ 0 h 2966482"/>
              <a:gd name="connsiteX0" fmla="*/ 0 w 5525701"/>
              <a:gd name="connsiteY0" fmla="*/ 954440 h 2935041"/>
              <a:gd name="connsiteX1" fmla="*/ 3510059 w 5525701"/>
              <a:gd name="connsiteY1" fmla="*/ 2935041 h 2935041"/>
              <a:gd name="connsiteX2" fmla="*/ 5525701 w 5525701"/>
              <a:gd name="connsiteY2" fmla="*/ 1278116 h 2935041"/>
              <a:gd name="connsiteX3" fmla="*/ 4365085 w 5525701"/>
              <a:gd name="connsiteY3" fmla="*/ 0 h 2935041"/>
              <a:gd name="connsiteX0" fmla="*/ 0 w 3650105"/>
              <a:gd name="connsiteY0" fmla="*/ 1065810 h 2935041"/>
              <a:gd name="connsiteX1" fmla="*/ 1634463 w 3650105"/>
              <a:gd name="connsiteY1" fmla="*/ 2935041 h 2935041"/>
              <a:gd name="connsiteX2" fmla="*/ 3650105 w 3650105"/>
              <a:gd name="connsiteY2" fmla="*/ 1278116 h 2935041"/>
              <a:gd name="connsiteX3" fmla="*/ 2489489 w 3650105"/>
              <a:gd name="connsiteY3"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0 w 4415418"/>
              <a:gd name="connsiteY0" fmla="*/ 1602524 h 2935041"/>
              <a:gd name="connsiteX1" fmla="*/ 45233 w 4415418"/>
              <a:gd name="connsiteY1" fmla="*/ 2001914 h 2935041"/>
              <a:gd name="connsiteX2" fmla="*/ 2399776 w 4415418"/>
              <a:gd name="connsiteY2" fmla="*/ 2935041 h 2935041"/>
              <a:gd name="connsiteX3" fmla="*/ 4415418 w 4415418"/>
              <a:gd name="connsiteY3" fmla="*/ 1278116 h 2935041"/>
              <a:gd name="connsiteX4" fmla="*/ 3254802 w 4415418"/>
              <a:gd name="connsiteY4"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170791 w 4586209"/>
              <a:gd name="connsiteY0" fmla="*/ 1602524 h 2935041"/>
              <a:gd name="connsiteX1" fmla="*/ 0 w 4586209"/>
              <a:gd name="connsiteY1" fmla="*/ 20019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586209"/>
              <a:gd name="connsiteY0" fmla="*/ 2001914 h 2935041"/>
              <a:gd name="connsiteX1" fmla="*/ 216025 w 4586209"/>
              <a:gd name="connsiteY1" fmla="*/ 1785890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151696 w 4586209"/>
              <a:gd name="connsiteY1" fmla="*/ 15776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658216"/>
              <a:gd name="connsiteY0" fmla="*/ 2217938 h 2935041"/>
              <a:gd name="connsiteX1" fmla="*/ 2642574 w 4658216"/>
              <a:gd name="connsiteY1" fmla="*/ 2935041 h 2935041"/>
              <a:gd name="connsiteX2" fmla="*/ 4658216 w 4658216"/>
              <a:gd name="connsiteY2" fmla="*/ 1278116 h 2935041"/>
              <a:gd name="connsiteX3" fmla="*/ 3497600 w 4658216"/>
              <a:gd name="connsiteY3" fmla="*/ 0 h 2935041"/>
              <a:gd name="connsiteX0" fmla="*/ 0 w 4454147"/>
              <a:gd name="connsiteY0" fmla="*/ 1563589 h 2935041"/>
              <a:gd name="connsiteX1" fmla="*/ 2438505 w 4454147"/>
              <a:gd name="connsiteY1" fmla="*/ 2935041 h 2935041"/>
              <a:gd name="connsiteX2" fmla="*/ 4454147 w 4454147"/>
              <a:gd name="connsiteY2" fmla="*/ 1278116 h 2935041"/>
              <a:gd name="connsiteX3" fmla="*/ 3293531 w 4454147"/>
              <a:gd name="connsiteY3" fmla="*/ 0 h 2935041"/>
            </a:gdLst>
            <a:ahLst/>
            <a:cxnLst>
              <a:cxn ang="0">
                <a:pos x="connsiteX0" y="connsiteY0"/>
              </a:cxn>
              <a:cxn ang="0">
                <a:pos x="connsiteX1" y="connsiteY1"/>
              </a:cxn>
              <a:cxn ang="0">
                <a:pos x="connsiteX2" y="connsiteY2"/>
              </a:cxn>
              <a:cxn ang="0">
                <a:pos x="connsiteX3" y="connsiteY3"/>
              </a:cxn>
            </a:cxnLst>
            <a:rect l="l" t="t" r="r" b="b"/>
            <a:pathLst>
              <a:path w="4454147" h="2935041">
                <a:moveTo>
                  <a:pt x="0" y="1563589"/>
                </a:moveTo>
                <a:lnTo>
                  <a:pt x="2438505" y="2935041"/>
                </a:lnTo>
                <a:lnTo>
                  <a:pt x="4454147" y="1278116"/>
                </a:lnTo>
                <a:lnTo>
                  <a:pt x="3293531" y="0"/>
                </a:lnTo>
              </a:path>
            </a:pathLst>
          </a:custGeom>
          <a:ln w="38100">
            <a:solidFill>
              <a:srgbClr val="FFCC00"/>
            </a:solidFill>
            <a:headEnd type="triangl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37" name="Volný tvar 36"/>
          <p:cNvSpPr/>
          <p:nvPr/>
        </p:nvSpPr>
        <p:spPr>
          <a:xfrm>
            <a:off x="3635896" y="2708920"/>
            <a:ext cx="3096344" cy="3384376"/>
          </a:xfrm>
          <a:custGeom>
            <a:avLst/>
            <a:gdLst>
              <a:gd name="connsiteX0" fmla="*/ 0 w 5593404"/>
              <a:gd name="connsiteY0" fmla="*/ 1157592 h 3112851"/>
              <a:gd name="connsiteX1" fmla="*/ 3472774 w 5593404"/>
              <a:gd name="connsiteY1" fmla="*/ 3112851 h 3112851"/>
              <a:gd name="connsiteX2" fmla="*/ 5593404 w 5593404"/>
              <a:gd name="connsiteY2" fmla="*/ 1303507 h 3112851"/>
              <a:gd name="connsiteX3" fmla="*/ 4406629 w 5593404"/>
              <a:gd name="connsiteY3" fmla="*/ 0 h 3112851"/>
              <a:gd name="connsiteX4" fmla="*/ 4406629 w 5593404"/>
              <a:gd name="connsiteY4" fmla="*/ 0 h 3112851"/>
              <a:gd name="connsiteX5" fmla="*/ 4406629 w 5593404"/>
              <a:gd name="connsiteY5" fmla="*/ 0 h 3112851"/>
              <a:gd name="connsiteX0" fmla="*/ 0 w 5548003"/>
              <a:gd name="connsiteY0" fmla="*/ 1157592 h 3112851"/>
              <a:gd name="connsiteX1" fmla="*/ 3472774 w 5548003"/>
              <a:gd name="connsiteY1" fmla="*/ 3112851 h 3112851"/>
              <a:gd name="connsiteX2" fmla="*/ 5548003 w 5548003"/>
              <a:gd name="connsiteY2" fmla="*/ 1484985 h 3112851"/>
              <a:gd name="connsiteX3" fmla="*/ 4406629 w 5548003"/>
              <a:gd name="connsiteY3" fmla="*/ 0 h 3112851"/>
              <a:gd name="connsiteX4" fmla="*/ 4406629 w 5548003"/>
              <a:gd name="connsiteY4" fmla="*/ 0 h 3112851"/>
              <a:gd name="connsiteX5" fmla="*/ 4406629 w 5548003"/>
              <a:gd name="connsiteY5" fmla="*/ 0 h 3112851"/>
              <a:gd name="connsiteX0" fmla="*/ 0 w 5548003"/>
              <a:gd name="connsiteY0" fmla="*/ 1157592 h 3122473"/>
              <a:gd name="connsiteX1" fmla="*/ 3523160 w 5548003"/>
              <a:gd name="connsiteY1" fmla="*/ 3122473 h 3122473"/>
              <a:gd name="connsiteX2" fmla="*/ 5548003 w 5548003"/>
              <a:gd name="connsiteY2" fmla="*/ 1484985 h 3122473"/>
              <a:gd name="connsiteX3" fmla="*/ 4406629 w 5548003"/>
              <a:gd name="connsiteY3" fmla="*/ 0 h 3122473"/>
              <a:gd name="connsiteX4" fmla="*/ 4406629 w 5548003"/>
              <a:gd name="connsiteY4" fmla="*/ 0 h 3122473"/>
              <a:gd name="connsiteX5" fmla="*/ 4406629 w 5548003"/>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5" fmla="*/ 4406629 w 5525701"/>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0" fmla="*/ 0 w 5525701"/>
              <a:gd name="connsiteY0" fmla="*/ 1256783 h 3221664"/>
              <a:gd name="connsiteX1" fmla="*/ 3523160 w 5525701"/>
              <a:gd name="connsiteY1" fmla="*/ 3221664 h 3221664"/>
              <a:gd name="connsiteX2" fmla="*/ 5525701 w 5525701"/>
              <a:gd name="connsiteY2" fmla="*/ 1580459 h 3221664"/>
              <a:gd name="connsiteX3" fmla="*/ 4406629 w 5525701"/>
              <a:gd name="connsiteY3" fmla="*/ 99191 h 3221664"/>
              <a:gd name="connsiteX4" fmla="*/ 4035836 w 5525701"/>
              <a:gd name="connsiteY4" fmla="*/ 0 h 3221664"/>
              <a:gd name="connsiteX0" fmla="*/ 0 w 5525701"/>
              <a:gd name="connsiteY0" fmla="*/ 1256783 h 3221664"/>
              <a:gd name="connsiteX1" fmla="*/ 3523160 w 5525701"/>
              <a:gd name="connsiteY1" fmla="*/ 3221664 h 3221664"/>
              <a:gd name="connsiteX2" fmla="*/ 5525701 w 5525701"/>
              <a:gd name="connsiteY2" fmla="*/ 1580459 h 3221664"/>
              <a:gd name="connsiteX3" fmla="*/ 4179852 w 5525701"/>
              <a:gd name="connsiteY3" fmla="*/ 432048 h 3221664"/>
              <a:gd name="connsiteX4" fmla="*/ 4035836 w 5525701"/>
              <a:gd name="connsiteY4" fmla="*/ 0 h 3221664"/>
              <a:gd name="connsiteX0" fmla="*/ 0 w 5525701"/>
              <a:gd name="connsiteY0" fmla="*/ 824735 h 2789616"/>
              <a:gd name="connsiteX1" fmla="*/ 3523160 w 5525701"/>
              <a:gd name="connsiteY1" fmla="*/ 2789616 h 2789616"/>
              <a:gd name="connsiteX2" fmla="*/ 5525701 w 5525701"/>
              <a:gd name="connsiteY2" fmla="*/ 1148411 h 2789616"/>
              <a:gd name="connsiteX3" fmla="*/ 4179852 w 5525701"/>
              <a:gd name="connsiteY3" fmla="*/ 0 h 2789616"/>
              <a:gd name="connsiteX0" fmla="*/ 0 w 5525701"/>
              <a:gd name="connsiteY0" fmla="*/ 954440 h 2919321"/>
              <a:gd name="connsiteX1" fmla="*/ 3523160 w 5525701"/>
              <a:gd name="connsiteY1" fmla="*/ 2919321 h 2919321"/>
              <a:gd name="connsiteX2" fmla="*/ 5525701 w 5525701"/>
              <a:gd name="connsiteY2" fmla="*/ 1278116 h 2919321"/>
              <a:gd name="connsiteX3" fmla="*/ 4365085 w 5525701"/>
              <a:gd name="connsiteY3" fmla="*/ 0 h 2919321"/>
              <a:gd name="connsiteX0" fmla="*/ 0 w 5525701"/>
              <a:gd name="connsiteY0" fmla="*/ 954440 h 2966482"/>
              <a:gd name="connsiteX1" fmla="*/ 3504819 w 5525701"/>
              <a:gd name="connsiteY1" fmla="*/ 2966482 h 2966482"/>
              <a:gd name="connsiteX2" fmla="*/ 5525701 w 5525701"/>
              <a:gd name="connsiteY2" fmla="*/ 1278116 h 2966482"/>
              <a:gd name="connsiteX3" fmla="*/ 4365085 w 5525701"/>
              <a:gd name="connsiteY3" fmla="*/ 0 h 2966482"/>
              <a:gd name="connsiteX0" fmla="*/ 0 w 5525701"/>
              <a:gd name="connsiteY0" fmla="*/ 954440 h 2935041"/>
              <a:gd name="connsiteX1" fmla="*/ 3510059 w 5525701"/>
              <a:gd name="connsiteY1" fmla="*/ 2935041 h 2935041"/>
              <a:gd name="connsiteX2" fmla="*/ 5525701 w 5525701"/>
              <a:gd name="connsiteY2" fmla="*/ 1278116 h 2935041"/>
              <a:gd name="connsiteX3" fmla="*/ 4365085 w 5525701"/>
              <a:gd name="connsiteY3" fmla="*/ 0 h 2935041"/>
              <a:gd name="connsiteX0" fmla="*/ 0 w 3650105"/>
              <a:gd name="connsiteY0" fmla="*/ 1065810 h 2935041"/>
              <a:gd name="connsiteX1" fmla="*/ 1634463 w 3650105"/>
              <a:gd name="connsiteY1" fmla="*/ 2935041 h 2935041"/>
              <a:gd name="connsiteX2" fmla="*/ 3650105 w 3650105"/>
              <a:gd name="connsiteY2" fmla="*/ 1278116 h 2935041"/>
              <a:gd name="connsiteX3" fmla="*/ 2489489 w 3650105"/>
              <a:gd name="connsiteY3"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0 w 4415418"/>
              <a:gd name="connsiteY0" fmla="*/ 1602524 h 2935041"/>
              <a:gd name="connsiteX1" fmla="*/ 45233 w 4415418"/>
              <a:gd name="connsiteY1" fmla="*/ 2001914 h 2935041"/>
              <a:gd name="connsiteX2" fmla="*/ 2399776 w 4415418"/>
              <a:gd name="connsiteY2" fmla="*/ 2935041 h 2935041"/>
              <a:gd name="connsiteX3" fmla="*/ 4415418 w 4415418"/>
              <a:gd name="connsiteY3" fmla="*/ 1278116 h 2935041"/>
              <a:gd name="connsiteX4" fmla="*/ 3254802 w 4415418"/>
              <a:gd name="connsiteY4"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170791 w 4586209"/>
              <a:gd name="connsiteY0" fmla="*/ 1602524 h 2935041"/>
              <a:gd name="connsiteX1" fmla="*/ 0 w 4586209"/>
              <a:gd name="connsiteY1" fmla="*/ 20019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586209"/>
              <a:gd name="connsiteY0" fmla="*/ 2001914 h 2935041"/>
              <a:gd name="connsiteX1" fmla="*/ 216025 w 4586209"/>
              <a:gd name="connsiteY1" fmla="*/ 1785890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151696 w 4586209"/>
              <a:gd name="connsiteY1" fmla="*/ 15776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658216"/>
              <a:gd name="connsiteY0" fmla="*/ 2217938 h 2935041"/>
              <a:gd name="connsiteX1" fmla="*/ 2642574 w 4658216"/>
              <a:gd name="connsiteY1" fmla="*/ 2935041 h 2935041"/>
              <a:gd name="connsiteX2" fmla="*/ 4658216 w 4658216"/>
              <a:gd name="connsiteY2" fmla="*/ 1278116 h 2935041"/>
              <a:gd name="connsiteX3" fmla="*/ 3497600 w 4658216"/>
              <a:gd name="connsiteY3" fmla="*/ 0 h 2935041"/>
              <a:gd name="connsiteX0" fmla="*/ 0 w 4454147"/>
              <a:gd name="connsiteY0" fmla="*/ 1563589 h 2935041"/>
              <a:gd name="connsiteX1" fmla="*/ 2438505 w 4454147"/>
              <a:gd name="connsiteY1" fmla="*/ 2935041 h 2935041"/>
              <a:gd name="connsiteX2" fmla="*/ 4454147 w 4454147"/>
              <a:gd name="connsiteY2" fmla="*/ 1278116 h 2935041"/>
              <a:gd name="connsiteX3" fmla="*/ 3293531 w 4454147"/>
              <a:gd name="connsiteY3" fmla="*/ 0 h 2935041"/>
              <a:gd name="connsiteX0" fmla="*/ 0 w 2015642"/>
              <a:gd name="connsiteY0" fmla="*/ 2935041 h 2935041"/>
              <a:gd name="connsiteX1" fmla="*/ 2015642 w 2015642"/>
              <a:gd name="connsiteY1" fmla="*/ 1278116 h 2935041"/>
              <a:gd name="connsiteX2" fmla="*/ 855026 w 2015642"/>
              <a:gd name="connsiteY2" fmla="*/ 0 h 2935041"/>
              <a:gd name="connsiteX0" fmla="*/ 0 w 5051792"/>
              <a:gd name="connsiteY0" fmla="*/ 1104282 h 1278116"/>
              <a:gd name="connsiteX1" fmla="*/ 5051792 w 5051792"/>
              <a:gd name="connsiteY1" fmla="*/ 1278116 h 1278116"/>
              <a:gd name="connsiteX2" fmla="*/ 3891176 w 5051792"/>
              <a:gd name="connsiteY2" fmla="*/ 0 h 1278116"/>
              <a:gd name="connsiteX0" fmla="*/ 0 w 4176464"/>
              <a:gd name="connsiteY0" fmla="*/ 1104282 h 2904482"/>
              <a:gd name="connsiteX1" fmla="*/ 4176464 w 4176464"/>
              <a:gd name="connsiteY1" fmla="*/ 2904482 h 2904482"/>
              <a:gd name="connsiteX2" fmla="*/ 3891176 w 4176464"/>
              <a:gd name="connsiteY2" fmla="*/ 0 h 2904482"/>
              <a:gd name="connsiteX0" fmla="*/ 0 w 4176464"/>
              <a:gd name="connsiteY0" fmla="*/ 1800200 h 3600400"/>
              <a:gd name="connsiteX1" fmla="*/ 4176464 w 4176464"/>
              <a:gd name="connsiteY1" fmla="*/ 3600400 h 3600400"/>
              <a:gd name="connsiteX2" fmla="*/ 3096344 w 4176464"/>
              <a:gd name="connsiteY2" fmla="*/ 0 h 3600400"/>
              <a:gd name="connsiteX0" fmla="*/ 0 w 3096344"/>
              <a:gd name="connsiteY0" fmla="*/ 1800200 h 3384376"/>
              <a:gd name="connsiteX1" fmla="*/ 2664296 w 3096344"/>
              <a:gd name="connsiteY1" fmla="*/ 3384376 h 3384376"/>
              <a:gd name="connsiteX2" fmla="*/ 3096344 w 3096344"/>
              <a:gd name="connsiteY2" fmla="*/ 0 h 3384376"/>
            </a:gdLst>
            <a:ahLst/>
            <a:cxnLst>
              <a:cxn ang="0">
                <a:pos x="connsiteX0" y="connsiteY0"/>
              </a:cxn>
              <a:cxn ang="0">
                <a:pos x="connsiteX1" y="connsiteY1"/>
              </a:cxn>
              <a:cxn ang="0">
                <a:pos x="connsiteX2" y="connsiteY2"/>
              </a:cxn>
            </a:cxnLst>
            <a:rect l="l" t="t" r="r" b="b"/>
            <a:pathLst>
              <a:path w="3096344" h="3384376">
                <a:moveTo>
                  <a:pt x="0" y="1800200"/>
                </a:moveTo>
                <a:lnTo>
                  <a:pt x="2664296" y="3384376"/>
                </a:lnTo>
                <a:lnTo>
                  <a:pt x="3096344" y="0"/>
                </a:lnTo>
              </a:path>
            </a:pathLst>
          </a:custGeom>
          <a:ln w="38100">
            <a:solidFill>
              <a:srgbClr val="FFCC00"/>
            </a:solidFill>
            <a:headEnd type="triangl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38" name="Volný tvar 37"/>
          <p:cNvSpPr/>
          <p:nvPr/>
        </p:nvSpPr>
        <p:spPr>
          <a:xfrm>
            <a:off x="3635896" y="2708919"/>
            <a:ext cx="2736304" cy="1656185"/>
          </a:xfrm>
          <a:custGeom>
            <a:avLst/>
            <a:gdLst>
              <a:gd name="connsiteX0" fmla="*/ 0 w 5593404"/>
              <a:gd name="connsiteY0" fmla="*/ 1157592 h 3112851"/>
              <a:gd name="connsiteX1" fmla="*/ 3472774 w 5593404"/>
              <a:gd name="connsiteY1" fmla="*/ 3112851 h 3112851"/>
              <a:gd name="connsiteX2" fmla="*/ 5593404 w 5593404"/>
              <a:gd name="connsiteY2" fmla="*/ 1303507 h 3112851"/>
              <a:gd name="connsiteX3" fmla="*/ 4406629 w 5593404"/>
              <a:gd name="connsiteY3" fmla="*/ 0 h 3112851"/>
              <a:gd name="connsiteX4" fmla="*/ 4406629 w 5593404"/>
              <a:gd name="connsiteY4" fmla="*/ 0 h 3112851"/>
              <a:gd name="connsiteX5" fmla="*/ 4406629 w 5593404"/>
              <a:gd name="connsiteY5" fmla="*/ 0 h 3112851"/>
              <a:gd name="connsiteX0" fmla="*/ 0 w 5548003"/>
              <a:gd name="connsiteY0" fmla="*/ 1157592 h 3112851"/>
              <a:gd name="connsiteX1" fmla="*/ 3472774 w 5548003"/>
              <a:gd name="connsiteY1" fmla="*/ 3112851 h 3112851"/>
              <a:gd name="connsiteX2" fmla="*/ 5548003 w 5548003"/>
              <a:gd name="connsiteY2" fmla="*/ 1484985 h 3112851"/>
              <a:gd name="connsiteX3" fmla="*/ 4406629 w 5548003"/>
              <a:gd name="connsiteY3" fmla="*/ 0 h 3112851"/>
              <a:gd name="connsiteX4" fmla="*/ 4406629 w 5548003"/>
              <a:gd name="connsiteY4" fmla="*/ 0 h 3112851"/>
              <a:gd name="connsiteX5" fmla="*/ 4406629 w 5548003"/>
              <a:gd name="connsiteY5" fmla="*/ 0 h 3112851"/>
              <a:gd name="connsiteX0" fmla="*/ 0 w 5548003"/>
              <a:gd name="connsiteY0" fmla="*/ 1157592 h 3122473"/>
              <a:gd name="connsiteX1" fmla="*/ 3523160 w 5548003"/>
              <a:gd name="connsiteY1" fmla="*/ 3122473 h 3122473"/>
              <a:gd name="connsiteX2" fmla="*/ 5548003 w 5548003"/>
              <a:gd name="connsiteY2" fmla="*/ 1484985 h 3122473"/>
              <a:gd name="connsiteX3" fmla="*/ 4406629 w 5548003"/>
              <a:gd name="connsiteY3" fmla="*/ 0 h 3122473"/>
              <a:gd name="connsiteX4" fmla="*/ 4406629 w 5548003"/>
              <a:gd name="connsiteY4" fmla="*/ 0 h 3122473"/>
              <a:gd name="connsiteX5" fmla="*/ 4406629 w 5548003"/>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5" fmla="*/ 4406629 w 5525701"/>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0" fmla="*/ 0 w 5525701"/>
              <a:gd name="connsiteY0" fmla="*/ 1256783 h 3221664"/>
              <a:gd name="connsiteX1" fmla="*/ 3523160 w 5525701"/>
              <a:gd name="connsiteY1" fmla="*/ 3221664 h 3221664"/>
              <a:gd name="connsiteX2" fmla="*/ 5525701 w 5525701"/>
              <a:gd name="connsiteY2" fmla="*/ 1580459 h 3221664"/>
              <a:gd name="connsiteX3" fmla="*/ 4406629 w 5525701"/>
              <a:gd name="connsiteY3" fmla="*/ 99191 h 3221664"/>
              <a:gd name="connsiteX4" fmla="*/ 4035836 w 5525701"/>
              <a:gd name="connsiteY4" fmla="*/ 0 h 3221664"/>
              <a:gd name="connsiteX0" fmla="*/ 0 w 5525701"/>
              <a:gd name="connsiteY0" fmla="*/ 1256783 h 3221664"/>
              <a:gd name="connsiteX1" fmla="*/ 3523160 w 5525701"/>
              <a:gd name="connsiteY1" fmla="*/ 3221664 h 3221664"/>
              <a:gd name="connsiteX2" fmla="*/ 5525701 w 5525701"/>
              <a:gd name="connsiteY2" fmla="*/ 1580459 h 3221664"/>
              <a:gd name="connsiteX3" fmla="*/ 4179852 w 5525701"/>
              <a:gd name="connsiteY3" fmla="*/ 432048 h 3221664"/>
              <a:gd name="connsiteX4" fmla="*/ 4035836 w 5525701"/>
              <a:gd name="connsiteY4" fmla="*/ 0 h 3221664"/>
              <a:gd name="connsiteX0" fmla="*/ 0 w 5525701"/>
              <a:gd name="connsiteY0" fmla="*/ 824735 h 2789616"/>
              <a:gd name="connsiteX1" fmla="*/ 3523160 w 5525701"/>
              <a:gd name="connsiteY1" fmla="*/ 2789616 h 2789616"/>
              <a:gd name="connsiteX2" fmla="*/ 5525701 w 5525701"/>
              <a:gd name="connsiteY2" fmla="*/ 1148411 h 2789616"/>
              <a:gd name="connsiteX3" fmla="*/ 4179852 w 5525701"/>
              <a:gd name="connsiteY3" fmla="*/ 0 h 2789616"/>
              <a:gd name="connsiteX0" fmla="*/ 0 w 5525701"/>
              <a:gd name="connsiteY0" fmla="*/ 954440 h 2919321"/>
              <a:gd name="connsiteX1" fmla="*/ 3523160 w 5525701"/>
              <a:gd name="connsiteY1" fmla="*/ 2919321 h 2919321"/>
              <a:gd name="connsiteX2" fmla="*/ 5525701 w 5525701"/>
              <a:gd name="connsiteY2" fmla="*/ 1278116 h 2919321"/>
              <a:gd name="connsiteX3" fmla="*/ 4365085 w 5525701"/>
              <a:gd name="connsiteY3" fmla="*/ 0 h 2919321"/>
              <a:gd name="connsiteX0" fmla="*/ 0 w 5525701"/>
              <a:gd name="connsiteY0" fmla="*/ 954440 h 2966482"/>
              <a:gd name="connsiteX1" fmla="*/ 3504819 w 5525701"/>
              <a:gd name="connsiteY1" fmla="*/ 2966482 h 2966482"/>
              <a:gd name="connsiteX2" fmla="*/ 5525701 w 5525701"/>
              <a:gd name="connsiteY2" fmla="*/ 1278116 h 2966482"/>
              <a:gd name="connsiteX3" fmla="*/ 4365085 w 5525701"/>
              <a:gd name="connsiteY3" fmla="*/ 0 h 2966482"/>
              <a:gd name="connsiteX0" fmla="*/ 0 w 5525701"/>
              <a:gd name="connsiteY0" fmla="*/ 954440 h 2935041"/>
              <a:gd name="connsiteX1" fmla="*/ 3510059 w 5525701"/>
              <a:gd name="connsiteY1" fmla="*/ 2935041 h 2935041"/>
              <a:gd name="connsiteX2" fmla="*/ 5525701 w 5525701"/>
              <a:gd name="connsiteY2" fmla="*/ 1278116 h 2935041"/>
              <a:gd name="connsiteX3" fmla="*/ 4365085 w 5525701"/>
              <a:gd name="connsiteY3" fmla="*/ 0 h 2935041"/>
              <a:gd name="connsiteX0" fmla="*/ 0 w 3650105"/>
              <a:gd name="connsiteY0" fmla="*/ 1065810 h 2935041"/>
              <a:gd name="connsiteX1" fmla="*/ 1634463 w 3650105"/>
              <a:gd name="connsiteY1" fmla="*/ 2935041 h 2935041"/>
              <a:gd name="connsiteX2" fmla="*/ 3650105 w 3650105"/>
              <a:gd name="connsiteY2" fmla="*/ 1278116 h 2935041"/>
              <a:gd name="connsiteX3" fmla="*/ 2489489 w 3650105"/>
              <a:gd name="connsiteY3"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0 w 4415418"/>
              <a:gd name="connsiteY0" fmla="*/ 1602524 h 2935041"/>
              <a:gd name="connsiteX1" fmla="*/ 45233 w 4415418"/>
              <a:gd name="connsiteY1" fmla="*/ 2001914 h 2935041"/>
              <a:gd name="connsiteX2" fmla="*/ 2399776 w 4415418"/>
              <a:gd name="connsiteY2" fmla="*/ 2935041 h 2935041"/>
              <a:gd name="connsiteX3" fmla="*/ 4415418 w 4415418"/>
              <a:gd name="connsiteY3" fmla="*/ 1278116 h 2935041"/>
              <a:gd name="connsiteX4" fmla="*/ 3254802 w 4415418"/>
              <a:gd name="connsiteY4"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170791 w 4586209"/>
              <a:gd name="connsiteY0" fmla="*/ 1602524 h 2935041"/>
              <a:gd name="connsiteX1" fmla="*/ 0 w 4586209"/>
              <a:gd name="connsiteY1" fmla="*/ 20019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586209"/>
              <a:gd name="connsiteY0" fmla="*/ 2001914 h 2935041"/>
              <a:gd name="connsiteX1" fmla="*/ 216025 w 4586209"/>
              <a:gd name="connsiteY1" fmla="*/ 1785890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151696 w 4586209"/>
              <a:gd name="connsiteY1" fmla="*/ 15776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658216"/>
              <a:gd name="connsiteY0" fmla="*/ 2217938 h 2935041"/>
              <a:gd name="connsiteX1" fmla="*/ 2642574 w 4658216"/>
              <a:gd name="connsiteY1" fmla="*/ 2935041 h 2935041"/>
              <a:gd name="connsiteX2" fmla="*/ 4658216 w 4658216"/>
              <a:gd name="connsiteY2" fmla="*/ 1278116 h 2935041"/>
              <a:gd name="connsiteX3" fmla="*/ 3497600 w 4658216"/>
              <a:gd name="connsiteY3" fmla="*/ 0 h 2935041"/>
              <a:gd name="connsiteX0" fmla="*/ 0 w 4454147"/>
              <a:gd name="connsiteY0" fmla="*/ 1563589 h 2935041"/>
              <a:gd name="connsiteX1" fmla="*/ 2438505 w 4454147"/>
              <a:gd name="connsiteY1" fmla="*/ 2935041 h 2935041"/>
              <a:gd name="connsiteX2" fmla="*/ 4454147 w 4454147"/>
              <a:gd name="connsiteY2" fmla="*/ 1278116 h 2935041"/>
              <a:gd name="connsiteX3" fmla="*/ 3293531 w 4454147"/>
              <a:gd name="connsiteY3" fmla="*/ 0 h 2935041"/>
              <a:gd name="connsiteX0" fmla="*/ 0 w 4454147"/>
              <a:gd name="connsiteY0" fmla="*/ 1563589 h 1563589"/>
              <a:gd name="connsiteX1" fmla="*/ 4454147 w 4454147"/>
              <a:gd name="connsiteY1" fmla="*/ 1278116 h 1563589"/>
              <a:gd name="connsiteX2" fmla="*/ 3293531 w 4454147"/>
              <a:gd name="connsiteY2" fmla="*/ 0 h 1563589"/>
              <a:gd name="connsiteX0" fmla="*/ 101972 w 4556119"/>
              <a:gd name="connsiteY0" fmla="*/ 1563589 h 2392040"/>
              <a:gd name="connsiteX1" fmla="*/ 0 w 4556119"/>
              <a:gd name="connsiteY1" fmla="*/ 2392040 h 2392040"/>
              <a:gd name="connsiteX2" fmla="*/ 4556119 w 4556119"/>
              <a:gd name="connsiteY2" fmla="*/ 1278116 h 2392040"/>
              <a:gd name="connsiteX3" fmla="*/ 3395503 w 4556119"/>
              <a:gd name="connsiteY3" fmla="*/ 0 h 2392040"/>
              <a:gd name="connsiteX0" fmla="*/ 0 w 4454147"/>
              <a:gd name="connsiteY0" fmla="*/ 1563589 h 1563589"/>
              <a:gd name="connsiteX1" fmla="*/ 2346299 w 4454147"/>
              <a:gd name="connsiteY1" fmla="*/ 1095897 h 1563589"/>
              <a:gd name="connsiteX2" fmla="*/ 4454147 w 4454147"/>
              <a:gd name="connsiteY2" fmla="*/ 1278116 h 1563589"/>
              <a:gd name="connsiteX3" fmla="*/ 3293531 w 4454147"/>
              <a:gd name="connsiteY3" fmla="*/ 0 h 1563589"/>
              <a:gd name="connsiteX0" fmla="*/ 0 w 5204191"/>
              <a:gd name="connsiteY0" fmla="*/ 735858 h 1278116"/>
              <a:gd name="connsiteX1" fmla="*/ 3096343 w 5204191"/>
              <a:gd name="connsiteY1" fmla="*/ 1095897 h 1278116"/>
              <a:gd name="connsiteX2" fmla="*/ 5204191 w 5204191"/>
              <a:gd name="connsiteY2" fmla="*/ 1278116 h 1278116"/>
              <a:gd name="connsiteX3" fmla="*/ 4043575 w 5204191"/>
              <a:gd name="connsiteY3" fmla="*/ 0 h 1278116"/>
              <a:gd name="connsiteX0" fmla="*/ 0 w 4043575"/>
              <a:gd name="connsiteY0" fmla="*/ 735858 h 1095897"/>
              <a:gd name="connsiteX1" fmla="*/ 3096343 w 4043575"/>
              <a:gd name="connsiteY1" fmla="*/ 1095897 h 1095897"/>
              <a:gd name="connsiteX2" fmla="*/ 1296144 w 4043575"/>
              <a:gd name="connsiteY2" fmla="*/ 15779 h 1095897"/>
              <a:gd name="connsiteX3" fmla="*/ 4043575 w 4043575"/>
              <a:gd name="connsiteY3" fmla="*/ 0 h 1095897"/>
              <a:gd name="connsiteX0" fmla="*/ 0 w 3096343"/>
              <a:gd name="connsiteY0" fmla="*/ 1584174 h 1944213"/>
              <a:gd name="connsiteX1" fmla="*/ 3096343 w 3096343"/>
              <a:gd name="connsiteY1" fmla="*/ 1944213 h 1944213"/>
              <a:gd name="connsiteX2" fmla="*/ 1296144 w 3096343"/>
              <a:gd name="connsiteY2" fmla="*/ 864095 h 1944213"/>
              <a:gd name="connsiteX3" fmla="*/ 2736303 w 3096343"/>
              <a:gd name="connsiteY3" fmla="*/ 0 h 1944213"/>
              <a:gd name="connsiteX0" fmla="*/ 0 w 3600399"/>
              <a:gd name="connsiteY0" fmla="*/ 1584174 h 1944215"/>
              <a:gd name="connsiteX1" fmla="*/ 3600399 w 3600399"/>
              <a:gd name="connsiteY1" fmla="*/ 1944215 h 1944215"/>
              <a:gd name="connsiteX2" fmla="*/ 1296144 w 3600399"/>
              <a:gd name="connsiteY2" fmla="*/ 864095 h 1944215"/>
              <a:gd name="connsiteX3" fmla="*/ 2736303 w 3600399"/>
              <a:gd name="connsiteY3" fmla="*/ 0 h 1944215"/>
              <a:gd name="connsiteX0" fmla="*/ 0 w 2736303"/>
              <a:gd name="connsiteY0" fmla="*/ 1584174 h 1656183"/>
              <a:gd name="connsiteX1" fmla="*/ 2520279 w 2736303"/>
              <a:gd name="connsiteY1" fmla="*/ 1656183 h 1656183"/>
              <a:gd name="connsiteX2" fmla="*/ 1296144 w 2736303"/>
              <a:gd name="connsiteY2" fmla="*/ 864095 h 1656183"/>
              <a:gd name="connsiteX3" fmla="*/ 2736303 w 2736303"/>
              <a:gd name="connsiteY3" fmla="*/ 0 h 1656183"/>
            </a:gdLst>
            <a:ahLst/>
            <a:cxnLst>
              <a:cxn ang="0">
                <a:pos x="connsiteX0" y="connsiteY0"/>
              </a:cxn>
              <a:cxn ang="0">
                <a:pos x="connsiteX1" y="connsiteY1"/>
              </a:cxn>
              <a:cxn ang="0">
                <a:pos x="connsiteX2" y="connsiteY2"/>
              </a:cxn>
              <a:cxn ang="0">
                <a:pos x="connsiteX3" y="connsiteY3"/>
              </a:cxn>
            </a:cxnLst>
            <a:rect l="l" t="t" r="r" b="b"/>
            <a:pathLst>
              <a:path w="2736303" h="1656183">
                <a:moveTo>
                  <a:pt x="0" y="1584174"/>
                </a:moveTo>
                <a:lnTo>
                  <a:pt x="2520279" y="1656183"/>
                </a:lnTo>
                <a:lnTo>
                  <a:pt x="1296144" y="864095"/>
                </a:lnTo>
                <a:lnTo>
                  <a:pt x="2736303" y="0"/>
                </a:lnTo>
              </a:path>
            </a:pathLst>
          </a:custGeom>
          <a:ln w="38100">
            <a:solidFill>
              <a:srgbClr val="FFCC00"/>
            </a:solidFill>
            <a:headEnd type="triangl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7" name="Obdélník 16"/>
          <p:cNvSpPr/>
          <p:nvPr/>
        </p:nvSpPr>
        <p:spPr>
          <a:xfrm>
            <a:off x="689220" y="1124744"/>
            <a:ext cx="3018684" cy="757982"/>
          </a:xfrm>
          <a:prstGeom prst="rect">
            <a:avLst/>
          </a:prstGeom>
          <a:noFill/>
          <a:ln w="635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Přímá spojovací čára 18"/>
          <p:cNvCxnSpPr/>
          <p:nvPr/>
        </p:nvCxnSpPr>
        <p:spPr>
          <a:xfrm>
            <a:off x="761228" y="1738710"/>
            <a:ext cx="36004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0" name="TextovéPole 19"/>
          <p:cNvSpPr txBox="1"/>
          <p:nvPr/>
        </p:nvSpPr>
        <p:spPr>
          <a:xfrm rot="18481350">
            <a:off x="-302057" y="2032047"/>
            <a:ext cx="1875835" cy="646331"/>
          </a:xfrm>
          <a:prstGeom prst="rect">
            <a:avLst/>
          </a:prstGeom>
          <a:noFill/>
        </p:spPr>
        <p:txBody>
          <a:bodyPr wrap="none" rtlCol="0">
            <a:spAutoFit/>
          </a:bodyPr>
          <a:lstStyle/>
          <a:p>
            <a:pPr algn="ctr"/>
            <a:r>
              <a:rPr lang="en-US" dirty="0" smtClean="0">
                <a:solidFill>
                  <a:schemeClr val="accent1"/>
                </a:solidFill>
                <a:latin typeface="+mn-lt"/>
              </a:rPr>
              <a:t>camera resp.</a:t>
            </a:r>
          </a:p>
          <a:p>
            <a:r>
              <a:rPr lang="en-US" dirty="0" smtClean="0">
                <a:solidFill>
                  <a:schemeClr val="accent1"/>
                </a:solidFill>
                <a:latin typeface="+mn-lt"/>
              </a:rPr>
              <a:t>(</a:t>
            </a:r>
            <a:r>
              <a:rPr lang="en-US" i="1" dirty="0" smtClean="0">
                <a:solidFill>
                  <a:schemeClr val="accent1"/>
                </a:solidFill>
                <a:latin typeface="+mn-lt"/>
              </a:rPr>
              <a:t>j</a:t>
            </a:r>
            <a:r>
              <a:rPr lang="en-US" dirty="0" smtClean="0">
                <a:solidFill>
                  <a:schemeClr val="accent1"/>
                </a:solidFill>
                <a:latin typeface="+mn-lt"/>
              </a:rPr>
              <a:t>-</a:t>
            </a:r>
            <a:r>
              <a:rPr lang="en-US" dirty="0" err="1" smtClean="0">
                <a:solidFill>
                  <a:schemeClr val="accent1"/>
                </a:solidFill>
                <a:latin typeface="+mn-lt"/>
              </a:rPr>
              <a:t>th</a:t>
            </a:r>
            <a:r>
              <a:rPr lang="en-US" dirty="0" smtClean="0">
                <a:solidFill>
                  <a:schemeClr val="accent1"/>
                </a:solidFill>
                <a:latin typeface="+mn-lt"/>
              </a:rPr>
              <a:t> pixel value)</a:t>
            </a:r>
            <a:endParaRPr lang="cs-CZ" dirty="0" smtClean="0">
              <a:solidFill>
                <a:schemeClr val="accent1"/>
              </a:solidFill>
              <a:latin typeface="+mn-lt"/>
            </a:endParaRPr>
          </a:p>
        </p:txBody>
      </p:sp>
      <p:cxnSp>
        <p:nvCxnSpPr>
          <p:cNvPr id="21" name="Přímá spojovací čára 20"/>
          <p:cNvCxnSpPr/>
          <p:nvPr/>
        </p:nvCxnSpPr>
        <p:spPr>
          <a:xfrm>
            <a:off x="1496676" y="1810718"/>
            <a:ext cx="36004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2" name="Přímá spojovací čára 21"/>
          <p:cNvCxnSpPr/>
          <p:nvPr/>
        </p:nvCxnSpPr>
        <p:spPr>
          <a:xfrm>
            <a:off x="1913356" y="1738710"/>
            <a:ext cx="792088"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3" name="TextovéPole 22"/>
          <p:cNvSpPr txBox="1"/>
          <p:nvPr/>
        </p:nvSpPr>
        <p:spPr>
          <a:xfrm rot="18481350">
            <a:off x="888495" y="2006393"/>
            <a:ext cx="1051891" cy="369332"/>
          </a:xfrm>
          <a:prstGeom prst="rect">
            <a:avLst/>
          </a:prstGeom>
          <a:noFill/>
        </p:spPr>
        <p:txBody>
          <a:bodyPr wrap="none" rtlCol="0">
            <a:spAutoFit/>
          </a:bodyPr>
          <a:lstStyle/>
          <a:p>
            <a:r>
              <a:rPr lang="en-US" dirty="0" smtClean="0">
                <a:solidFill>
                  <a:schemeClr val="accent2"/>
                </a:solidFill>
                <a:latin typeface="+mn-lt"/>
              </a:rPr>
              <a:t>all paths</a:t>
            </a:r>
            <a:endParaRPr lang="cs-CZ" dirty="0" smtClean="0">
              <a:solidFill>
                <a:schemeClr val="accent2"/>
              </a:solidFill>
              <a:latin typeface="+mn-lt"/>
            </a:endParaRPr>
          </a:p>
        </p:txBody>
      </p:sp>
      <p:sp>
        <p:nvSpPr>
          <p:cNvPr id="24" name="TextovéPole 23"/>
          <p:cNvSpPr txBox="1"/>
          <p:nvPr/>
        </p:nvSpPr>
        <p:spPr>
          <a:xfrm rot="18481350">
            <a:off x="1255993" y="2081769"/>
            <a:ext cx="1600117" cy="923330"/>
          </a:xfrm>
          <a:prstGeom prst="rect">
            <a:avLst/>
          </a:prstGeom>
          <a:noFill/>
        </p:spPr>
        <p:txBody>
          <a:bodyPr wrap="none" rtlCol="0">
            <a:spAutoFit/>
          </a:bodyPr>
          <a:lstStyle/>
          <a:p>
            <a:pPr algn="r"/>
            <a:r>
              <a:rPr lang="en-US" dirty="0" smtClean="0">
                <a:solidFill>
                  <a:schemeClr val="accent1"/>
                </a:solidFill>
                <a:latin typeface="+mn-lt"/>
              </a:rPr>
              <a:t>measurement</a:t>
            </a:r>
            <a:br>
              <a:rPr lang="en-US" dirty="0" smtClean="0">
                <a:solidFill>
                  <a:schemeClr val="accent1"/>
                </a:solidFill>
                <a:latin typeface="+mn-lt"/>
              </a:rPr>
            </a:br>
            <a:r>
              <a:rPr lang="en-US" dirty="0" smtClean="0">
                <a:solidFill>
                  <a:schemeClr val="accent1"/>
                </a:solidFill>
                <a:latin typeface="+mn-lt"/>
              </a:rPr>
              <a:t>contribution</a:t>
            </a:r>
            <a:br>
              <a:rPr lang="en-US" dirty="0" smtClean="0">
                <a:solidFill>
                  <a:schemeClr val="accent1"/>
                </a:solidFill>
                <a:latin typeface="+mn-lt"/>
              </a:rPr>
            </a:br>
            <a:r>
              <a:rPr lang="en-US" dirty="0" smtClean="0">
                <a:solidFill>
                  <a:schemeClr val="accent1"/>
                </a:solidFill>
                <a:latin typeface="+mn-lt"/>
              </a:rPr>
              <a:t>function</a:t>
            </a:r>
            <a:endParaRPr lang="cs-CZ" dirty="0" smtClean="0">
              <a:solidFill>
                <a:schemeClr val="accent1"/>
              </a:solidFill>
              <a:latin typeface="+mn-lt"/>
            </a:endParaRPr>
          </a:p>
        </p:txBody>
      </p:sp>
      <p:sp>
        <p:nvSpPr>
          <p:cNvPr id="32" name="Zástupný symbol pro číslo snímku 31"/>
          <p:cNvSpPr>
            <a:spLocks noGrp="1"/>
          </p:cNvSpPr>
          <p:nvPr>
            <p:ph type="sldNum" sz="quarter" idx="12"/>
          </p:nvPr>
        </p:nvSpPr>
        <p:spPr/>
        <p:txBody>
          <a:bodyPr/>
          <a:lstStyle/>
          <a:p>
            <a:pPr>
              <a:defRPr/>
            </a:pPr>
            <a:fld id="{81494967-73EE-4A75-A827-47B02327E019}" type="slidenum">
              <a:rPr lang="en-US" altLang="en-US" smtClean="0"/>
              <a:pPr>
                <a:defRPr/>
              </a:pPr>
              <a:t>5</a:t>
            </a:fld>
            <a:endParaRPr lang="en-US" altLang="en-US"/>
          </a:p>
        </p:txBody>
      </p:sp>
      <p:sp>
        <p:nvSpPr>
          <p:cNvPr id="34" name="Obdélník 33"/>
          <p:cNvSpPr/>
          <p:nvPr/>
        </p:nvSpPr>
        <p:spPr>
          <a:xfrm>
            <a:off x="107504" y="5589240"/>
            <a:ext cx="4572000" cy="830997"/>
          </a:xfrm>
          <a:prstGeom prst="rect">
            <a:avLst/>
          </a:prstGeom>
        </p:spPr>
        <p:txBody>
          <a:bodyPr>
            <a:spAutoFit/>
          </a:bodyPr>
          <a:lstStyle/>
          <a:p>
            <a:r>
              <a:rPr lang="en-US" sz="2400" dirty="0" smtClean="0">
                <a:solidFill>
                  <a:schemeClr val="tx2"/>
                </a:solidFill>
                <a:latin typeface="+mj-lt"/>
              </a:rPr>
              <a:t>[</a:t>
            </a:r>
            <a:r>
              <a:rPr lang="en-US" sz="2400" dirty="0" err="1" smtClean="0">
                <a:solidFill>
                  <a:schemeClr val="tx2"/>
                </a:solidFill>
                <a:latin typeface="+mj-lt"/>
              </a:rPr>
              <a:t>Veach</a:t>
            </a:r>
            <a:r>
              <a:rPr lang="en-US" sz="2400" dirty="0" smtClean="0">
                <a:solidFill>
                  <a:schemeClr val="tx2"/>
                </a:solidFill>
                <a:latin typeface="+mj-lt"/>
              </a:rPr>
              <a:t> and </a:t>
            </a:r>
            <a:r>
              <a:rPr lang="en-US" sz="2400" dirty="0" err="1" smtClean="0">
                <a:solidFill>
                  <a:schemeClr val="tx2"/>
                </a:solidFill>
                <a:latin typeface="+mj-lt"/>
              </a:rPr>
              <a:t>Guibas</a:t>
            </a:r>
            <a:r>
              <a:rPr lang="en-US" sz="2400" dirty="0" smtClean="0">
                <a:solidFill>
                  <a:schemeClr val="tx2"/>
                </a:solidFill>
                <a:latin typeface="+mj-lt"/>
              </a:rPr>
              <a:t> 1995]</a:t>
            </a:r>
          </a:p>
          <a:p>
            <a:r>
              <a:rPr lang="en-US" sz="2400" dirty="0" smtClean="0">
                <a:solidFill>
                  <a:schemeClr val="tx2"/>
                </a:solidFill>
                <a:latin typeface="+mj-lt"/>
              </a:rPr>
              <a:t>[</a:t>
            </a:r>
            <a:r>
              <a:rPr lang="en-US" sz="2400" dirty="0" err="1" smtClean="0">
                <a:solidFill>
                  <a:schemeClr val="tx2"/>
                </a:solidFill>
                <a:latin typeface="+mj-lt"/>
              </a:rPr>
              <a:t>Veach</a:t>
            </a:r>
            <a:r>
              <a:rPr lang="en-US" sz="2400" dirty="0" smtClean="0">
                <a:solidFill>
                  <a:schemeClr val="tx2"/>
                </a:solidFill>
                <a:latin typeface="+mj-lt"/>
              </a:rPr>
              <a:t> 1997]</a:t>
            </a:r>
            <a:endParaRPr lang="en-US" sz="2400" dirty="0">
              <a:solidFill>
                <a:schemeClr val="tx2"/>
              </a:solidFill>
              <a:latin typeface="+mj-lt"/>
            </a:endParaRPr>
          </a:p>
        </p:txBody>
      </p:sp>
      <p:sp>
        <p:nvSpPr>
          <p:cNvPr id="36" name="Zástupný symbol pro zápatí 35"/>
          <p:cNvSpPr>
            <a:spLocks noGrp="1"/>
          </p:cNvSpPr>
          <p:nvPr>
            <p:ph type="ftr" sz="quarter" idx="11"/>
          </p:nvPr>
        </p:nvSpPr>
        <p:spPr/>
        <p:txBody>
          <a:bodyPr/>
          <a:lstStyle/>
          <a:p>
            <a:pPr>
              <a:defRPr/>
            </a:pPr>
            <a:r>
              <a:rPr lang="en-US" altLang="en-US" smtClean="0"/>
              <a:t>Course: Recent Advances in Light Transport Simulation</a:t>
            </a:r>
            <a:br>
              <a:rPr lang="en-US" altLang="en-US" smtClean="0"/>
            </a:br>
            <a:r>
              <a:rPr lang="en-US" altLang="en-US" i="1" smtClean="0"/>
              <a:t>Jaroslav Křivánek</a:t>
            </a:r>
            <a:r>
              <a:rPr lang="en-US" altLang="en-US" b="1" smtClean="0"/>
              <a:t> </a:t>
            </a:r>
            <a:r>
              <a:rPr lang="en-US" altLang="en-US" smtClean="0"/>
              <a:t>- Path Integral Formulation of Light Transport</a:t>
            </a:r>
            <a:endParaRPr lang="en-US" alt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Measurement contribution function</a:t>
            </a:r>
            <a:endParaRPr lang="en-US" dirty="0"/>
          </a:p>
        </p:txBody>
      </p:sp>
      <p:graphicFrame>
        <p:nvGraphicFramePr>
          <p:cNvPr id="47110" name="Object 6"/>
          <p:cNvGraphicFramePr>
            <a:graphicFrameLocks noChangeAspect="1"/>
          </p:cNvGraphicFramePr>
          <p:nvPr/>
        </p:nvGraphicFramePr>
        <p:xfrm>
          <a:off x="467544" y="4365104"/>
          <a:ext cx="1374775" cy="457200"/>
        </p:xfrm>
        <a:graphic>
          <a:graphicData uri="http://schemas.openxmlformats.org/presentationml/2006/ole">
            <p:oleObj spid="_x0000_s47110" name="Rovnice" r:id="rId4" imgW="685800" imgH="228600" progId="Equation.3">
              <p:embed/>
            </p:oleObj>
          </a:graphicData>
        </a:graphic>
      </p:graphicFrame>
      <p:graphicFrame>
        <p:nvGraphicFramePr>
          <p:cNvPr id="47111" name="Object 7"/>
          <p:cNvGraphicFramePr>
            <a:graphicFrameLocks noChangeAspect="1"/>
          </p:cNvGraphicFramePr>
          <p:nvPr/>
        </p:nvGraphicFramePr>
        <p:xfrm>
          <a:off x="7452320" y="4365104"/>
          <a:ext cx="1704975" cy="482600"/>
        </p:xfrm>
        <a:graphic>
          <a:graphicData uri="http://schemas.openxmlformats.org/presentationml/2006/ole">
            <p:oleObj spid="_x0000_s47111" name="Equation" r:id="rId5" imgW="850680" imgH="241200" progId="Equation.3">
              <p:embed/>
            </p:oleObj>
          </a:graphicData>
        </a:graphic>
      </p:graphicFrame>
      <p:graphicFrame>
        <p:nvGraphicFramePr>
          <p:cNvPr id="47119" name="Object 15"/>
          <p:cNvGraphicFramePr>
            <a:graphicFrameLocks noChangeAspect="1"/>
          </p:cNvGraphicFramePr>
          <p:nvPr/>
        </p:nvGraphicFramePr>
        <p:xfrm>
          <a:off x="3419872" y="1125563"/>
          <a:ext cx="2411412" cy="503237"/>
        </p:xfrm>
        <a:graphic>
          <a:graphicData uri="http://schemas.openxmlformats.org/presentationml/2006/ole">
            <p:oleObj spid="_x0000_s47119" name="Equation" r:id="rId6" imgW="1091880" imgH="228600" progId="Equation.3">
              <p:embed/>
            </p:oleObj>
          </a:graphicData>
        </a:graphic>
      </p:graphicFrame>
      <p:grpSp>
        <p:nvGrpSpPr>
          <p:cNvPr id="47" name="Skupina 46"/>
          <p:cNvGrpSpPr/>
          <p:nvPr/>
        </p:nvGrpSpPr>
        <p:grpSpPr>
          <a:xfrm>
            <a:off x="1151620" y="1844824"/>
            <a:ext cx="6840760" cy="1080120"/>
            <a:chOff x="1475656" y="1844824"/>
            <a:chExt cx="6840760" cy="1080120"/>
          </a:xfrm>
        </p:grpSpPr>
        <p:sp>
          <p:nvSpPr>
            <p:cNvPr id="41" name="TextovéPole 40"/>
            <p:cNvSpPr txBox="1"/>
            <p:nvPr/>
          </p:nvSpPr>
          <p:spPr>
            <a:xfrm>
              <a:off x="5744878" y="2274741"/>
              <a:ext cx="2571538" cy="646331"/>
            </a:xfrm>
            <a:prstGeom prst="rect">
              <a:avLst/>
            </a:prstGeom>
            <a:noFill/>
          </p:spPr>
          <p:txBody>
            <a:bodyPr wrap="none" rtlCol="0">
              <a:spAutoFit/>
            </a:bodyPr>
            <a:lstStyle/>
            <a:p>
              <a:pPr algn="ctr"/>
              <a:r>
                <a:rPr lang="en-US" dirty="0" smtClean="0">
                  <a:solidFill>
                    <a:schemeClr val="accent2"/>
                  </a:solidFill>
                  <a:latin typeface="+mn-lt"/>
                </a:rPr>
                <a:t>sensor sensitivity</a:t>
              </a:r>
              <a:br>
                <a:rPr lang="en-US" dirty="0" smtClean="0">
                  <a:solidFill>
                    <a:schemeClr val="accent2"/>
                  </a:solidFill>
                  <a:latin typeface="+mn-lt"/>
                </a:rPr>
              </a:br>
              <a:r>
                <a:rPr lang="en-US" dirty="0" smtClean="0">
                  <a:solidFill>
                    <a:schemeClr val="accent2"/>
                  </a:solidFill>
                  <a:latin typeface="+mn-lt"/>
                </a:rPr>
                <a:t>(“emitted importance”)</a:t>
              </a:r>
            </a:p>
          </p:txBody>
        </p:sp>
        <p:sp>
          <p:nvSpPr>
            <p:cNvPr id="75" name="TextovéPole 74"/>
            <p:cNvSpPr txBox="1"/>
            <p:nvPr/>
          </p:nvSpPr>
          <p:spPr>
            <a:xfrm>
              <a:off x="4447690" y="2278613"/>
              <a:ext cx="1348446" cy="646331"/>
            </a:xfrm>
            <a:prstGeom prst="rect">
              <a:avLst/>
            </a:prstGeom>
            <a:noFill/>
          </p:spPr>
          <p:txBody>
            <a:bodyPr wrap="none" rtlCol="0">
              <a:spAutoFit/>
            </a:bodyPr>
            <a:lstStyle/>
            <a:p>
              <a:pPr algn="ctr"/>
              <a:r>
                <a:rPr lang="en-US" dirty="0" smtClean="0">
                  <a:solidFill>
                    <a:schemeClr val="accent1"/>
                  </a:solidFill>
                  <a:latin typeface="+mn-lt"/>
                </a:rPr>
                <a:t>path</a:t>
              </a:r>
            </a:p>
            <a:p>
              <a:pPr algn="ctr"/>
              <a:r>
                <a:rPr lang="en-US" dirty="0" smtClean="0">
                  <a:solidFill>
                    <a:schemeClr val="accent1"/>
                  </a:solidFill>
                  <a:latin typeface="+mn-lt"/>
                </a:rPr>
                <a:t>throughput</a:t>
              </a:r>
            </a:p>
          </p:txBody>
        </p:sp>
        <p:graphicFrame>
          <p:nvGraphicFramePr>
            <p:cNvPr id="47117" name="Object 13"/>
            <p:cNvGraphicFramePr>
              <a:graphicFrameLocks noChangeAspect="1"/>
            </p:cNvGraphicFramePr>
            <p:nvPr/>
          </p:nvGraphicFramePr>
          <p:xfrm>
            <a:off x="1516063" y="1847487"/>
            <a:ext cx="6111875" cy="558800"/>
          </p:xfrm>
          <a:graphic>
            <a:graphicData uri="http://schemas.openxmlformats.org/presentationml/2006/ole">
              <p:oleObj spid="_x0000_s47117" name="Equation" r:id="rId7" imgW="2768400" imgH="253800" progId="Equation.3">
                <p:embed/>
              </p:oleObj>
            </a:graphicData>
          </a:graphic>
        </p:graphicFrame>
        <p:cxnSp>
          <p:nvCxnSpPr>
            <p:cNvPr id="74" name="Přímá spojovací čára 73"/>
            <p:cNvCxnSpPr/>
            <p:nvPr/>
          </p:nvCxnSpPr>
          <p:spPr>
            <a:xfrm>
              <a:off x="4819828" y="2319622"/>
              <a:ext cx="648072"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0" name="Přímá spojovací čára 79"/>
            <p:cNvCxnSpPr/>
            <p:nvPr/>
          </p:nvCxnSpPr>
          <p:spPr>
            <a:xfrm flipH="1">
              <a:off x="3131840" y="2319622"/>
              <a:ext cx="1368152"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2" name="Přímá spojovací čára 81"/>
            <p:cNvCxnSpPr/>
            <p:nvPr/>
          </p:nvCxnSpPr>
          <p:spPr>
            <a:xfrm flipH="1">
              <a:off x="5796136" y="2319622"/>
              <a:ext cx="180020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9" name="TextovéPole 38"/>
            <p:cNvSpPr txBox="1"/>
            <p:nvPr/>
          </p:nvSpPr>
          <p:spPr>
            <a:xfrm>
              <a:off x="2987824" y="2276931"/>
              <a:ext cx="1066318" cy="646331"/>
            </a:xfrm>
            <a:prstGeom prst="rect">
              <a:avLst/>
            </a:prstGeom>
            <a:noFill/>
          </p:spPr>
          <p:txBody>
            <a:bodyPr wrap="none" rtlCol="0">
              <a:spAutoFit/>
            </a:bodyPr>
            <a:lstStyle/>
            <a:p>
              <a:pPr algn="ctr"/>
              <a:r>
                <a:rPr lang="en-US" dirty="0" smtClean="0">
                  <a:solidFill>
                    <a:schemeClr val="accent2"/>
                  </a:solidFill>
                  <a:latin typeface="+mn-lt"/>
                </a:rPr>
                <a:t>emitted</a:t>
              </a:r>
            </a:p>
            <a:p>
              <a:pPr algn="ctr"/>
              <a:r>
                <a:rPr lang="en-US" dirty="0" smtClean="0">
                  <a:solidFill>
                    <a:schemeClr val="accent2"/>
                  </a:solidFill>
                  <a:latin typeface="+mn-lt"/>
                </a:rPr>
                <a:t>radiance</a:t>
              </a:r>
            </a:p>
          </p:txBody>
        </p:sp>
        <p:sp>
          <p:nvSpPr>
            <p:cNvPr id="46" name="Obdélník 45"/>
            <p:cNvSpPr/>
            <p:nvPr/>
          </p:nvSpPr>
          <p:spPr>
            <a:xfrm>
              <a:off x="1475656" y="1844824"/>
              <a:ext cx="6768752" cy="1080120"/>
            </a:xfrm>
            <a:prstGeom prst="rect">
              <a:avLst/>
            </a:prstGeom>
            <a:noFill/>
            <a:ln w="635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Zástupný symbol pro číslo snímku 43"/>
          <p:cNvSpPr>
            <a:spLocks noGrp="1"/>
          </p:cNvSpPr>
          <p:nvPr>
            <p:ph type="sldNum" sz="quarter" idx="12"/>
          </p:nvPr>
        </p:nvSpPr>
        <p:spPr/>
        <p:txBody>
          <a:bodyPr/>
          <a:lstStyle/>
          <a:p>
            <a:pPr>
              <a:defRPr/>
            </a:pPr>
            <a:fld id="{81494967-73EE-4A75-A827-47B02327E019}" type="slidenum">
              <a:rPr lang="en-US" altLang="en-US" smtClean="0"/>
              <a:pPr>
                <a:defRPr/>
              </a:pPr>
              <a:t>6</a:t>
            </a:fld>
            <a:endParaRPr lang="en-US" altLang="en-US"/>
          </a:p>
        </p:txBody>
      </p:sp>
      <p:graphicFrame>
        <p:nvGraphicFramePr>
          <p:cNvPr id="45" name="Object 13"/>
          <p:cNvGraphicFramePr>
            <a:graphicFrameLocks noChangeAspect="1"/>
          </p:cNvGraphicFramePr>
          <p:nvPr/>
        </p:nvGraphicFramePr>
        <p:xfrm>
          <a:off x="1266825" y="3500438"/>
          <a:ext cx="6675438" cy="503237"/>
        </p:xfrm>
        <a:graphic>
          <a:graphicData uri="http://schemas.openxmlformats.org/presentationml/2006/ole">
            <p:oleObj spid="_x0000_s47121" name="Rovnice" r:id="rId8" imgW="3022560" imgH="228600" progId="Equation.3">
              <p:embed/>
            </p:oleObj>
          </a:graphicData>
        </a:graphic>
      </p:graphicFrame>
      <p:cxnSp>
        <p:nvCxnSpPr>
          <p:cNvPr id="56" name="Přímá spojovací čára 55"/>
          <p:cNvCxnSpPr/>
          <p:nvPr/>
        </p:nvCxnSpPr>
        <p:spPr>
          <a:xfrm flipH="1">
            <a:off x="3707904" y="4005064"/>
            <a:ext cx="504056" cy="1944216"/>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7" name="Přímá spojovací čára 56"/>
          <p:cNvCxnSpPr/>
          <p:nvPr/>
        </p:nvCxnSpPr>
        <p:spPr>
          <a:xfrm>
            <a:off x="5436096" y="4005064"/>
            <a:ext cx="504056" cy="1944216"/>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63" name="Skupina 62"/>
          <p:cNvGrpSpPr/>
          <p:nvPr/>
        </p:nvGrpSpPr>
        <p:grpSpPr>
          <a:xfrm>
            <a:off x="6042556" y="3933056"/>
            <a:ext cx="1904036" cy="1715279"/>
            <a:chOff x="6042556" y="3933056"/>
            <a:chExt cx="1904036" cy="1715279"/>
          </a:xfrm>
        </p:grpSpPr>
        <p:cxnSp>
          <p:nvCxnSpPr>
            <p:cNvPr id="64" name="Přímá spojovací čára 63"/>
            <p:cNvCxnSpPr>
              <a:stCxn id="65" idx="1"/>
              <a:endCxn id="66" idx="1"/>
            </p:cNvCxnSpPr>
            <p:nvPr/>
          </p:nvCxnSpPr>
          <p:spPr>
            <a:xfrm flipH="1">
              <a:off x="6972822" y="4070226"/>
              <a:ext cx="155462" cy="146056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65" name="Pravá složená závorka 64"/>
            <p:cNvSpPr/>
            <p:nvPr/>
          </p:nvSpPr>
          <p:spPr>
            <a:xfrm rot="16200000" flipH="1">
              <a:off x="7059699" y="3245557"/>
              <a:ext cx="137169" cy="1512168"/>
            </a:xfrm>
            <a:prstGeom prst="rightBrace">
              <a:avLst/>
            </a:prstGeom>
            <a:ln>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Pravá složená závorka 65"/>
            <p:cNvSpPr/>
            <p:nvPr/>
          </p:nvSpPr>
          <p:spPr>
            <a:xfrm rot="14941878">
              <a:off x="6933790" y="4635534"/>
              <a:ext cx="121567" cy="1904036"/>
            </a:xfrm>
            <a:prstGeom prst="rightBrace">
              <a:avLst/>
            </a:prstGeom>
            <a:ln>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7" name="Skupina 66"/>
          <p:cNvGrpSpPr/>
          <p:nvPr/>
        </p:nvGrpSpPr>
        <p:grpSpPr>
          <a:xfrm>
            <a:off x="1647492" y="3933056"/>
            <a:ext cx="1990894" cy="1764055"/>
            <a:chOff x="1647492" y="3933056"/>
            <a:chExt cx="1990894" cy="1764055"/>
          </a:xfrm>
        </p:grpSpPr>
        <p:cxnSp>
          <p:nvCxnSpPr>
            <p:cNvPr id="68" name="Přímá spojovací čára 67"/>
            <p:cNvCxnSpPr>
              <a:stCxn id="69" idx="1"/>
              <a:endCxn id="70" idx="1"/>
            </p:cNvCxnSpPr>
            <p:nvPr/>
          </p:nvCxnSpPr>
          <p:spPr>
            <a:xfrm flipH="1">
              <a:off x="2659586" y="4070226"/>
              <a:ext cx="254742" cy="1507643"/>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69" name="Pravá složená závorka 68"/>
            <p:cNvSpPr/>
            <p:nvPr/>
          </p:nvSpPr>
          <p:spPr>
            <a:xfrm rot="16200000" flipH="1">
              <a:off x="2845743" y="3355058"/>
              <a:ext cx="137169" cy="1293166"/>
            </a:xfrm>
            <a:prstGeom prst="rightBrace">
              <a:avLst/>
            </a:prstGeom>
            <a:ln>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Pravá složená závorka 69"/>
            <p:cNvSpPr/>
            <p:nvPr/>
          </p:nvSpPr>
          <p:spPr>
            <a:xfrm rot="17153731">
              <a:off x="2582155" y="4640881"/>
              <a:ext cx="121567" cy="1990894"/>
            </a:xfrm>
            <a:prstGeom prst="rightBrace">
              <a:avLst/>
            </a:prstGeom>
            <a:ln>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1" name="Skupina 70"/>
          <p:cNvGrpSpPr/>
          <p:nvPr/>
        </p:nvGrpSpPr>
        <p:grpSpPr>
          <a:xfrm>
            <a:off x="914428" y="4811988"/>
            <a:ext cx="7561776" cy="1728959"/>
            <a:chOff x="914428" y="4956004"/>
            <a:chExt cx="7561776" cy="1728959"/>
          </a:xfrm>
        </p:grpSpPr>
        <p:sp>
          <p:nvSpPr>
            <p:cNvPr id="72" name="Sun 11"/>
            <p:cNvSpPr/>
            <p:nvPr/>
          </p:nvSpPr>
          <p:spPr>
            <a:xfrm rot="1134788">
              <a:off x="914428" y="4956004"/>
              <a:ext cx="642942" cy="642942"/>
            </a:xfrm>
            <a:prstGeom prst="sun">
              <a:avLst/>
            </a:prstGeom>
            <a:solidFill>
              <a:srgbClr val="FFC000"/>
            </a:solidFill>
            <a:ln w="3175">
              <a:solidFill>
                <a:srgbClr val="000000">
                  <a:alpha val="23922"/>
                </a:srgbClr>
              </a:solidFill>
            </a:ln>
            <a:effectLst>
              <a:outerShdw blurRad="63500" sx="102000" sy="102000" algn="ctr" rotWithShape="0">
                <a:prstClr val="black">
                  <a:alpha val="40000"/>
                </a:prstClr>
              </a:outerShdw>
            </a:effectLst>
            <a:scene3d>
              <a:camera prst="orthographicFront"/>
              <a:lightRig rig="threePt" dir="t"/>
            </a:scene3d>
            <a:sp3d prstMaterial="dkEdge">
              <a:bevelT w="419100" h="44450"/>
            </a:sp3d>
          </p:spPr>
          <p:style>
            <a:lnRef idx="2">
              <a:schemeClr val="accent4">
                <a:shade val="50000"/>
              </a:schemeClr>
            </a:lnRef>
            <a:fillRef idx="1001">
              <a:schemeClr val="lt1"/>
            </a:fillRef>
            <a:effectRef idx="0">
              <a:schemeClr val="accent4"/>
            </a:effectRef>
            <a:fontRef idx="minor">
              <a:schemeClr val="lt1"/>
            </a:fontRef>
          </p:style>
          <p:txBody>
            <a:bodyPr rtlCol="0" anchor="ctr"/>
            <a:lstStyle/>
            <a:p>
              <a:pPr algn="ctr"/>
              <a:endParaRPr lang="bg-BG">
                <a:effectLst>
                  <a:reflection blurRad="6350" stA="60000" endA="900" endPos="58000" dir="5400000" sy="-100000" algn="bl" rotWithShape="0"/>
                </a:effectLst>
              </a:endParaRPr>
            </a:p>
          </p:txBody>
        </p:sp>
        <p:grpSp>
          <p:nvGrpSpPr>
            <p:cNvPr id="73" name="Group 15"/>
            <p:cNvGrpSpPr/>
            <p:nvPr/>
          </p:nvGrpSpPr>
          <p:grpSpPr>
            <a:xfrm rot="6483402">
              <a:off x="8121880" y="5014669"/>
              <a:ext cx="410270" cy="298378"/>
              <a:chOff x="3192789" y="1005143"/>
              <a:chExt cx="785815" cy="571503"/>
            </a:xfrm>
          </p:grpSpPr>
          <p:sp>
            <p:nvSpPr>
              <p:cNvPr id="91" name="Isosceles Triangle 16"/>
              <p:cNvSpPr/>
              <p:nvPr/>
            </p:nvSpPr>
            <p:spPr>
              <a:xfrm rot="18039103">
                <a:off x="3299945" y="897987"/>
                <a:ext cx="571503" cy="785815"/>
              </a:xfrm>
              <a:prstGeom prst="triangl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bg-BG"/>
              </a:p>
            </p:txBody>
          </p:sp>
          <p:sp>
            <p:nvSpPr>
              <p:cNvPr id="92" name="Rectangle 17"/>
              <p:cNvSpPr/>
              <p:nvPr/>
            </p:nvSpPr>
            <p:spPr>
              <a:xfrm rot="1836285">
                <a:off x="3220084" y="1020162"/>
                <a:ext cx="373079" cy="33197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bg-BG"/>
              </a:p>
            </p:txBody>
          </p:sp>
        </p:grpSp>
        <p:cxnSp>
          <p:nvCxnSpPr>
            <p:cNvPr id="76" name="Straight Arrow Connector 9"/>
            <p:cNvCxnSpPr>
              <a:stCxn id="79" idx="3"/>
              <a:endCxn id="84" idx="7"/>
            </p:cNvCxnSpPr>
            <p:nvPr/>
          </p:nvCxnSpPr>
          <p:spPr>
            <a:xfrm flipH="1">
              <a:off x="6066644" y="5446198"/>
              <a:ext cx="1893609" cy="712784"/>
            </a:xfrm>
            <a:prstGeom prst="straightConnector1">
              <a:avLst/>
            </a:prstGeom>
            <a:ln w="12700">
              <a:solidFill>
                <a:schemeClr val="tx1">
                  <a:lumMod val="65000"/>
                  <a:lumOff val="35000"/>
                </a:schemeClr>
              </a:solidFill>
              <a:headEnd type="none" w="med" len="med"/>
              <a:tailEnd type="non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cxnSp>
          <p:nvCxnSpPr>
            <p:cNvPr id="77" name="Straight Arrow Connector 13"/>
            <p:cNvCxnSpPr>
              <a:stCxn id="81" idx="1"/>
              <a:endCxn id="78" idx="5"/>
            </p:cNvCxnSpPr>
            <p:nvPr/>
          </p:nvCxnSpPr>
          <p:spPr>
            <a:xfrm flipH="1" flipV="1">
              <a:off x="1589996" y="5578509"/>
              <a:ext cx="2034508" cy="580473"/>
            </a:xfrm>
            <a:prstGeom prst="straightConnector1">
              <a:avLst/>
            </a:prstGeom>
            <a:ln w="12700">
              <a:solidFill>
                <a:schemeClr val="tx1">
                  <a:lumMod val="65000"/>
                  <a:lumOff val="35000"/>
                </a:schemeClr>
              </a:solidFill>
              <a:headEnd type="none" w="med" len="med"/>
              <a:tailEnd type="non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78" name="Oval 14"/>
            <p:cNvSpPr/>
            <p:nvPr/>
          </p:nvSpPr>
          <p:spPr>
            <a:xfrm>
              <a:off x="1478858" y="5467373"/>
              <a:ext cx="130206" cy="130204"/>
            </a:xfrm>
            <a:prstGeom prst="ellipse">
              <a:avLst/>
            </a:prstGeom>
            <a:solidFill>
              <a:schemeClr val="bg2"/>
            </a:solidFill>
            <a:ln w="38100">
              <a:solidFill>
                <a:srgbClr val="2FA641"/>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79" name="Oval 10"/>
            <p:cNvSpPr/>
            <p:nvPr/>
          </p:nvSpPr>
          <p:spPr>
            <a:xfrm>
              <a:off x="7941185" y="5335062"/>
              <a:ext cx="130206" cy="130204"/>
            </a:xfrm>
            <a:prstGeom prst="ellipse">
              <a:avLst/>
            </a:prstGeom>
            <a:solidFill>
              <a:schemeClr val="bg2"/>
            </a:solidFill>
            <a:ln w="38100">
              <a:solidFill>
                <a:srgbClr val="2FA641"/>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81" name="Oval 19"/>
            <p:cNvSpPr/>
            <p:nvPr/>
          </p:nvSpPr>
          <p:spPr>
            <a:xfrm>
              <a:off x="3605436" y="6139914"/>
              <a:ext cx="130206" cy="130204"/>
            </a:xfrm>
            <a:prstGeom prst="ellipse">
              <a:avLst/>
            </a:prstGeom>
            <a:solidFill>
              <a:schemeClr val="bg2"/>
            </a:solidFill>
            <a:ln w="38100">
              <a:solidFill>
                <a:srgbClr val="2FA641"/>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cxnSp>
          <p:nvCxnSpPr>
            <p:cNvPr id="83" name="Straight Arrow Connector 12"/>
            <p:cNvCxnSpPr>
              <a:endCxn id="81" idx="6"/>
            </p:cNvCxnSpPr>
            <p:nvPr/>
          </p:nvCxnSpPr>
          <p:spPr>
            <a:xfrm flipH="1">
              <a:off x="3735642" y="6205016"/>
              <a:ext cx="404310" cy="0"/>
            </a:xfrm>
            <a:prstGeom prst="straightConnector1">
              <a:avLst/>
            </a:prstGeom>
            <a:ln w="12700">
              <a:solidFill>
                <a:schemeClr val="tx1">
                  <a:lumMod val="65000"/>
                  <a:lumOff val="35000"/>
                </a:schemeClr>
              </a:solidFill>
              <a:headEnd type="none" w="med" len="med"/>
              <a:tailEnd type="non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84" name="Oval 18"/>
            <p:cNvSpPr/>
            <p:nvPr/>
          </p:nvSpPr>
          <p:spPr>
            <a:xfrm>
              <a:off x="5955506" y="6139914"/>
              <a:ext cx="130206" cy="130204"/>
            </a:xfrm>
            <a:prstGeom prst="ellipse">
              <a:avLst/>
            </a:prstGeom>
            <a:solidFill>
              <a:schemeClr val="bg2"/>
            </a:solidFill>
            <a:ln w="38100">
              <a:solidFill>
                <a:srgbClr val="2FA641"/>
              </a:solidFill>
            </a:ln>
            <a:effectLst>
              <a:outerShdw blurRad="50800" dir="7740000" algn="t" rotWithShape="0">
                <a:srgbClr val="000000">
                  <a:alpha val="80000"/>
                </a:srgbClr>
              </a:outerShdw>
              <a:softEdge rad="0"/>
            </a:effectLst>
            <a:scene3d>
              <a:camera prst="orthographicFront"/>
              <a:lightRig rig="threePt" dir="t">
                <a:rot lat="0" lon="0" rev="1800000"/>
              </a:lightRig>
            </a:scene3d>
            <a:sp3d prstMaterial="matte"/>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graphicFrame>
          <p:nvGraphicFramePr>
            <p:cNvPr id="85" name="Object 2"/>
            <p:cNvGraphicFramePr>
              <a:graphicFrameLocks noChangeAspect="1"/>
            </p:cNvGraphicFramePr>
            <p:nvPr/>
          </p:nvGraphicFramePr>
          <p:xfrm>
            <a:off x="1284685" y="5467770"/>
            <a:ext cx="411162" cy="568325"/>
          </p:xfrm>
          <a:graphic>
            <a:graphicData uri="http://schemas.openxmlformats.org/presentationml/2006/ole">
              <p:oleObj spid="_x0000_s47122" name="Rovnice" r:id="rId9" imgW="164880" imgH="228600" progId="Equation.3">
                <p:embed/>
              </p:oleObj>
            </a:graphicData>
          </a:graphic>
        </p:graphicFrame>
        <p:graphicFrame>
          <p:nvGraphicFramePr>
            <p:cNvPr id="86" name="Object 3"/>
            <p:cNvGraphicFramePr>
              <a:graphicFrameLocks noChangeAspect="1"/>
            </p:cNvGraphicFramePr>
            <p:nvPr/>
          </p:nvGraphicFramePr>
          <p:xfrm>
            <a:off x="3419872" y="6132785"/>
            <a:ext cx="381000" cy="536575"/>
          </p:xfrm>
          <a:graphic>
            <a:graphicData uri="http://schemas.openxmlformats.org/presentationml/2006/ole">
              <p:oleObj spid="_x0000_s47123" name="Rovnice" r:id="rId10" imgW="152280" imgH="215640" progId="Equation.3">
                <p:embed/>
              </p:oleObj>
            </a:graphicData>
          </a:graphic>
        </p:graphicFrame>
        <p:graphicFrame>
          <p:nvGraphicFramePr>
            <p:cNvPr id="87" name="Object 4"/>
            <p:cNvGraphicFramePr>
              <a:graphicFrameLocks noChangeAspect="1"/>
            </p:cNvGraphicFramePr>
            <p:nvPr/>
          </p:nvGraphicFramePr>
          <p:xfrm>
            <a:off x="5691188" y="6116638"/>
            <a:ext cx="631825" cy="568325"/>
          </p:xfrm>
          <a:graphic>
            <a:graphicData uri="http://schemas.openxmlformats.org/presentationml/2006/ole">
              <p:oleObj spid="_x0000_s47124" name="Equation" r:id="rId11" imgW="253800" imgH="228600" progId="Equation.3">
                <p:embed/>
              </p:oleObj>
            </a:graphicData>
          </a:graphic>
        </p:graphicFrame>
        <p:graphicFrame>
          <p:nvGraphicFramePr>
            <p:cNvPr id="88" name="Object 5"/>
            <p:cNvGraphicFramePr>
              <a:graphicFrameLocks noChangeAspect="1"/>
            </p:cNvGraphicFramePr>
            <p:nvPr/>
          </p:nvGraphicFramePr>
          <p:xfrm>
            <a:off x="7866063" y="5389563"/>
            <a:ext cx="442912" cy="568325"/>
          </p:xfrm>
          <a:graphic>
            <a:graphicData uri="http://schemas.openxmlformats.org/presentationml/2006/ole">
              <p:oleObj spid="_x0000_s47125" name="Equation" r:id="rId12" imgW="177480" imgH="228600" progId="Equation.3">
                <p:embed/>
              </p:oleObj>
            </a:graphicData>
          </a:graphic>
        </p:graphicFrame>
        <p:cxnSp>
          <p:nvCxnSpPr>
            <p:cNvPr id="89" name="Straight Arrow Connector 12"/>
            <p:cNvCxnSpPr/>
            <p:nvPr/>
          </p:nvCxnSpPr>
          <p:spPr>
            <a:xfrm flipH="1">
              <a:off x="4283968" y="6207131"/>
              <a:ext cx="1152128" cy="0"/>
            </a:xfrm>
            <a:prstGeom prst="straightConnector1">
              <a:avLst/>
            </a:prstGeom>
            <a:ln w="38100">
              <a:solidFill>
                <a:schemeClr val="tx1">
                  <a:lumMod val="65000"/>
                  <a:lumOff val="35000"/>
                </a:schemeClr>
              </a:solidFill>
              <a:prstDash val="sysDot"/>
              <a:headEnd type="none" w="med" len="med"/>
              <a:tailEnd type="non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cxnSp>
          <p:nvCxnSpPr>
            <p:cNvPr id="90" name="Straight Arrow Connector 12"/>
            <p:cNvCxnSpPr/>
            <p:nvPr/>
          </p:nvCxnSpPr>
          <p:spPr>
            <a:xfrm flipH="1">
              <a:off x="5580112" y="6206865"/>
              <a:ext cx="359388" cy="0"/>
            </a:xfrm>
            <a:prstGeom prst="straightConnector1">
              <a:avLst/>
            </a:prstGeom>
            <a:ln w="12700">
              <a:solidFill>
                <a:schemeClr val="tx1">
                  <a:lumMod val="65000"/>
                  <a:lumOff val="35000"/>
                </a:schemeClr>
              </a:solidFill>
              <a:headEnd type="none" w="med" len="med"/>
              <a:tailEnd type="non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7110"/>
                                        </p:tgtEl>
                                        <p:attrNameLst>
                                          <p:attrName>style.visibility</p:attrName>
                                        </p:attrNameLst>
                                      </p:cBhvr>
                                      <p:to>
                                        <p:strVal val="visible"/>
                                      </p:to>
                                    </p:set>
                                    <p:animEffect transition="in" filter="fade">
                                      <p:cBhvr>
                                        <p:cTn id="7" dur="500"/>
                                        <p:tgtEl>
                                          <p:spTgt spid="47110"/>
                                        </p:tgtEl>
                                      </p:cBhvr>
                                    </p:animEffect>
                                  </p:childTnLst>
                                </p:cTn>
                              </p:par>
                              <p:par>
                                <p:cTn id="8" presetID="10" presetClass="entr" presetSubtype="0" fill="hold" nodeType="withEffect">
                                  <p:stCondLst>
                                    <p:cond delay="0"/>
                                  </p:stCondLst>
                                  <p:childTnLst>
                                    <p:set>
                                      <p:cBhvr>
                                        <p:cTn id="9" dur="1" fill="hold">
                                          <p:stCondLst>
                                            <p:cond delay="0"/>
                                          </p:stCondLst>
                                        </p:cTn>
                                        <p:tgtEl>
                                          <p:spTgt spid="47111"/>
                                        </p:tgtEl>
                                        <p:attrNameLst>
                                          <p:attrName>style.visibility</p:attrName>
                                        </p:attrNameLst>
                                      </p:cBhvr>
                                      <p:to>
                                        <p:strVal val="visible"/>
                                      </p:to>
                                    </p:set>
                                    <p:animEffect transition="in" filter="fade">
                                      <p:cBhvr>
                                        <p:cTn id="10" dur="500"/>
                                        <p:tgtEl>
                                          <p:spTgt spid="47111"/>
                                        </p:tgtEl>
                                      </p:cBhvr>
                                    </p:animEffect>
                                  </p:childTnLst>
                                </p:cTn>
                              </p:par>
                              <p:par>
                                <p:cTn id="11" presetID="10" presetClass="entr" presetSubtype="0" fill="hold" nodeType="withEffect">
                                  <p:stCondLst>
                                    <p:cond delay="0"/>
                                  </p:stCondLst>
                                  <p:childTnLst>
                                    <p:set>
                                      <p:cBhvr>
                                        <p:cTn id="12" dur="1" fill="hold">
                                          <p:stCondLst>
                                            <p:cond delay="0"/>
                                          </p:stCondLst>
                                        </p:cTn>
                                        <p:tgtEl>
                                          <p:spTgt spid="47"/>
                                        </p:tgtEl>
                                        <p:attrNameLst>
                                          <p:attrName>style.visibility</p:attrName>
                                        </p:attrNameLst>
                                      </p:cBhvr>
                                      <p:to>
                                        <p:strVal val="visible"/>
                                      </p:to>
                                    </p:set>
                                    <p:animEffect transition="in" filter="fade">
                                      <p:cBhvr>
                                        <p:cTn id="13" dur="500"/>
                                        <p:tgtEl>
                                          <p:spTgt spid="4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45"/>
                                        </p:tgtEl>
                                        <p:attrNameLst>
                                          <p:attrName>style.visibility</p:attrName>
                                        </p:attrNameLst>
                                      </p:cBhvr>
                                      <p:to>
                                        <p:strVal val="visible"/>
                                      </p:to>
                                    </p:set>
                                    <p:animEffect transition="in" filter="fade">
                                      <p:cBhvr>
                                        <p:cTn id="18" dur="500"/>
                                        <p:tgtEl>
                                          <p:spTgt spid="4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56"/>
                                        </p:tgtEl>
                                        <p:attrNameLst>
                                          <p:attrName>style.visibility</p:attrName>
                                        </p:attrNameLst>
                                      </p:cBhvr>
                                      <p:to>
                                        <p:strVal val="visible"/>
                                      </p:to>
                                    </p:set>
                                    <p:animEffect transition="in" filter="fade">
                                      <p:cBhvr>
                                        <p:cTn id="23" dur="500"/>
                                        <p:tgtEl>
                                          <p:spTgt spid="56"/>
                                        </p:tgtEl>
                                      </p:cBhvr>
                                    </p:animEffect>
                                  </p:childTnLst>
                                </p:cTn>
                              </p:par>
                              <p:par>
                                <p:cTn id="24" presetID="10" presetClass="entr" presetSubtype="0" fill="hold" nodeType="withEffect">
                                  <p:stCondLst>
                                    <p:cond delay="0"/>
                                  </p:stCondLst>
                                  <p:childTnLst>
                                    <p:set>
                                      <p:cBhvr>
                                        <p:cTn id="25" dur="1" fill="hold">
                                          <p:stCondLst>
                                            <p:cond delay="0"/>
                                          </p:stCondLst>
                                        </p:cTn>
                                        <p:tgtEl>
                                          <p:spTgt spid="57"/>
                                        </p:tgtEl>
                                        <p:attrNameLst>
                                          <p:attrName>style.visibility</p:attrName>
                                        </p:attrNameLst>
                                      </p:cBhvr>
                                      <p:to>
                                        <p:strVal val="visible"/>
                                      </p:to>
                                    </p:set>
                                    <p:animEffect transition="in" filter="fade">
                                      <p:cBhvr>
                                        <p:cTn id="26" dur="500"/>
                                        <p:tgtEl>
                                          <p:spTgt spid="57"/>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67"/>
                                        </p:tgtEl>
                                        <p:attrNameLst>
                                          <p:attrName>style.visibility</p:attrName>
                                        </p:attrNameLst>
                                      </p:cBhvr>
                                      <p:to>
                                        <p:strVal val="visible"/>
                                      </p:to>
                                    </p:set>
                                    <p:animEffect transition="in" filter="fade">
                                      <p:cBhvr>
                                        <p:cTn id="31" dur="500"/>
                                        <p:tgtEl>
                                          <p:spTgt spid="67"/>
                                        </p:tgtEl>
                                      </p:cBhvr>
                                    </p:animEffect>
                                  </p:childTnLst>
                                </p:cTn>
                              </p:par>
                              <p:par>
                                <p:cTn id="32" presetID="10" presetClass="entr" presetSubtype="0" fill="hold" nodeType="withEffect">
                                  <p:stCondLst>
                                    <p:cond delay="0"/>
                                  </p:stCondLst>
                                  <p:childTnLst>
                                    <p:set>
                                      <p:cBhvr>
                                        <p:cTn id="33" dur="1" fill="hold">
                                          <p:stCondLst>
                                            <p:cond delay="0"/>
                                          </p:stCondLst>
                                        </p:cTn>
                                        <p:tgtEl>
                                          <p:spTgt spid="63"/>
                                        </p:tgtEl>
                                        <p:attrNameLst>
                                          <p:attrName>style.visibility</p:attrName>
                                        </p:attrNameLst>
                                      </p:cBhvr>
                                      <p:to>
                                        <p:strVal val="visible"/>
                                      </p:to>
                                    </p:set>
                                    <p:animEffect transition="in" filter="fade">
                                      <p:cBhvr>
                                        <p:cTn id="34"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Geometry term</a:t>
            </a:r>
            <a:endParaRPr lang="en-US" dirty="0"/>
          </a:p>
        </p:txBody>
      </p:sp>
      <p:sp>
        <p:nvSpPr>
          <p:cNvPr id="3" name="Zástupný symbol pro obsah 2"/>
          <p:cNvSpPr>
            <a:spLocks noGrp="1"/>
          </p:cNvSpPr>
          <p:nvPr>
            <p:ph idx="1"/>
          </p:nvPr>
        </p:nvSpPr>
        <p:spPr>
          <a:xfrm>
            <a:off x="662880" y="1988840"/>
            <a:ext cx="8229600" cy="4530725"/>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grpSp>
        <p:nvGrpSpPr>
          <p:cNvPr id="5" name="Skupina 4"/>
          <p:cNvGrpSpPr/>
          <p:nvPr/>
        </p:nvGrpSpPr>
        <p:grpSpPr>
          <a:xfrm>
            <a:off x="4561656" y="2354175"/>
            <a:ext cx="3888432" cy="4320480"/>
            <a:chOff x="2285833" y="1743075"/>
            <a:chExt cx="4364279" cy="4819650"/>
          </a:xfr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a:effectLst/>
        </p:grpSpPr>
        <p:sp>
          <p:nvSpPr>
            <p:cNvPr id="6" name="Volný tvar 5"/>
            <p:cNvSpPr/>
            <p:nvPr/>
          </p:nvSpPr>
          <p:spPr>
            <a:xfrm>
              <a:off x="2285833" y="1743740"/>
              <a:ext cx="4359515" cy="1073888"/>
            </a:xfrm>
            <a:custGeom>
              <a:avLst/>
              <a:gdLst>
                <a:gd name="connsiteX0" fmla="*/ 0 w 4338084"/>
                <a:gd name="connsiteY0" fmla="*/ 191386 h 1073888"/>
                <a:gd name="connsiteX1" fmla="*/ 4338084 w 4338084"/>
                <a:gd name="connsiteY1" fmla="*/ 0 h 1073888"/>
                <a:gd name="connsiteX2" fmla="*/ 3391786 w 4338084"/>
                <a:gd name="connsiteY2" fmla="*/ 104199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1786 w 4338084"/>
                <a:gd name="connsiteY2" fmla="*/ 106104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4167 w 4338084"/>
                <a:gd name="connsiteY2" fmla="*/ 1061040 h 1073888"/>
                <a:gd name="connsiteX3" fmla="*/ 946298 w 4338084"/>
                <a:gd name="connsiteY3" fmla="*/ 1073888 h 1073888"/>
                <a:gd name="connsiteX4" fmla="*/ 0 w 4338084"/>
                <a:gd name="connsiteY4" fmla="*/ 191386 h 1073888"/>
                <a:gd name="connsiteX0" fmla="*/ 0 w 4359515"/>
                <a:gd name="connsiteY0" fmla="*/ 191386 h 1073888"/>
                <a:gd name="connsiteX1" fmla="*/ 4359515 w 4359515"/>
                <a:gd name="connsiteY1" fmla="*/ 0 h 1073888"/>
                <a:gd name="connsiteX2" fmla="*/ 3415598 w 4359515"/>
                <a:gd name="connsiteY2" fmla="*/ 1061040 h 1073888"/>
                <a:gd name="connsiteX3" fmla="*/ 967729 w 4359515"/>
                <a:gd name="connsiteY3" fmla="*/ 1073888 h 1073888"/>
                <a:gd name="connsiteX4" fmla="*/ 0 w 4359515"/>
                <a:gd name="connsiteY4" fmla="*/ 191386 h 107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515" h="1073888">
                  <a:moveTo>
                    <a:pt x="0" y="191386"/>
                  </a:moveTo>
                  <a:lnTo>
                    <a:pt x="4359515" y="0"/>
                  </a:lnTo>
                  <a:lnTo>
                    <a:pt x="3415598" y="1061040"/>
                  </a:lnTo>
                  <a:lnTo>
                    <a:pt x="967729" y="1073888"/>
                  </a:lnTo>
                  <a:lnTo>
                    <a:pt x="0" y="191386"/>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Volný tvar 6"/>
            <p:cNvSpPr/>
            <p:nvPr/>
          </p:nvSpPr>
          <p:spPr>
            <a:xfrm>
              <a:off x="2286000" y="1935126"/>
              <a:ext cx="968836" cy="4114800"/>
            </a:xfrm>
            <a:custGeom>
              <a:avLst/>
              <a:gdLst>
                <a:gd name="connsiteX0" fmla="*/ 10633 w 956930"/>
                <a:gd name="connsiteY0" fmla="*/ 4114800 h 4114800"/>
                <a:gd name="connsiteX1" fmla="*/ 946298 w 956930"/>
                <a:gd name="connsiteY1" fmla="*/ 3285460 h 4114800"/>
                <a:gd name="connsiteX2" fmla="*/ 956930 w 956930"/>
                <a:gd name="connsiteY2" fmla="*/ 893134 h 4114800"/>
                <a:gd name="connsiteX3" fmla="*/ 0 w 956930"/>
                <a:gd name="connsiteY3" fmla="*/ 0 h 4114800"/>
                <a:gd name="connsiteX4" fmla="*/ 10633 w 956930"/>
                <a:gd name="connsiteY4" fmla="*/ 4114800 h 4114800"/>
                <a:gd name="connsiteX0" fmla="*/ 10633 w 968836"/>
                <a:gd name="connsiteY0" fmla="*/ 4114800 h 4114800"/>
                <a:gd name="connsiteX1" fmla="*/ 946298 w 968836"/>
                <a:gd name="connsiteY1" fmla="*/ 3285460 h 4114800"/>
                <a:gd name="connsiteX2" fmla="*/ 968836 w 968836"/>
                <a:gd name="connsiteY2" fmla="*/ 883609 h 4114800"/>
                <a:gd name="connsiteX3" fmla="*/ 0 w 968836"/>
                <a:gd name="connsiteY3" fmla="*/ 0 h 4114800"/>
                <a:gd name="connsiteX4" fmla="*/ 10633 w 968836"/>
                <a:gd name="connsiteY4" fmla="*/ 4114800 h 4114800"/>
                <a:gd name="connsiteX0" fmla="*/ 10633 w 968836"/>
                <a:gd name="connsiteY0" fmla="*/ 4114800 h 4114800"/>
                <a:gd name="connsiteX1" fmla="*/ 932010 w 968836"/>
                <a:gd name="connsiteY1" fmla="*/ 3306891 h 4114800"/>
                <a:gd name="connsiteX2" fmla="*/ 968836 w 968836"/>
                <a:gd name="connsiteY2" fmla="*/ 883609 h 4114800"/>
                <a:gd name="connsiteX3" fmla="*/ 0 w 968836"/>
                <a:gd name="connsiteY3" fmla="*/ 0 h 4114800"/>
                <a:gd name="connsiteX4" fmla="*/ 10633 w 968836"/>
                <a:gd name="connsiteY4" fmla="*/ 4114800 h 411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836" h="4114800">
                  <a:moveTo>
                    <a:pt x="10633" y="4114800"/>
                  </a:moveTo>
                  <a:lnTo>
                    <a:pt x="932010" y="3306891"/>
                  </a:lnTo>
                  <a:lnTo>
                    <a:pt x="968836" y="883609"/>
                  </a:lnTo>
                  <a:lnTo>
                    <a:pt x="0" y="0"/>
                  </a:lnTo>
                  <a:cubicBezTo>
                    <a:pt x="3544" y="1371600"/>
                    <a:pt x="7089" y="2743200"/>
                    <a:pt x="10633" y="4114800"/>
                  </a:cubicBez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Volný tvar 7"/>
            <p:cNvSpPr/>
            <p:nvPr/>
          </p:nvSpPr>
          <p:spPr>
            <a:xfrm>
              <a:off x="2296633" y="5238254"/>
              <a:ext cx="4353479" cy="1320927"/>
            </a:xfrm>
            <a:custGeom>
              <a:avLst/>
              <a:gdLst>
                <a:gd name="connsiteX0" fmla="*/ 0 w 4348716"/>
                <a:gd name="connsiteY0" fmla="*/ 861238 h 1360968"/>
                <a:gd name="connsiteX1" fmla="*/ 4348716 w 4348716"/>
                <a:gd name="connsiteY1" fmla="*/ 1360968 h 1360968"/>
                <a:gd name="connsiteX2" fmla="*/ 3370520 w 4348716"/>
                <a:gd name="connsiteY2" fmla="*/ 202019 h 1360968"/>
                <a:gd name="connsiteX3" fmla="*/ 1010093 w 4348716"/>
                <a:gd name="connsiteY3" fmla="*/ 0 h 1360968"/>
                <a:gd name="connsiteX4" fmla="*/ 0 w 4348716"/>
                <a:gd name="connsiteY4" fmla="*/ 861238 h 1360968"/>
                <a:gd name="connsiteX0" fmla="*/ 0 w 4348716"/>
                <a:gd name="connsiteY0" fmla="*/ 820726 h 1320456"/>
                <a:gd name="connsiteX1" fmla="*/ 4348716 w 4348716"/>
                <a:gd name="connsiteY1" fmla="*/ 1320456 h 1320456"/>
                <a:gd name="connsiteX2" fmla="*/ 3370520 w 4348716"/>
                <a:gd name="connsiteY2" fmla="*/ 161507 h 1320456"/>
                <a:gd name="connsiteX3" fmla="*/ 979223 w 4348716"/>
                <a:gd name="connsiteY3" fmla="*/ 0 h 1320456"/>
                <a:gd name="connsiteX4" fmla="*/ 0 w 4348716"/>
                <a:gd name="connsiteY4" fmla="*/ 820726 h 1320456"/>
                <a:gd name="connsiteX0" fmla="*/ 0 w 4348716"/>
                <a:gd name="connsiteY0" fmla="*/ 807146 h 1306876"/>
                <a:gd name="connsiteX1" fmla="*/ 4348716 w 4348716"/>
                <a:gd name="connsiteY1" fmla="*/ 1306876 h 1306876"/>
                <a:gd name="connsiteX2" fmla="*/ 3370520 w 4348716"/>
                <a:gd name="connsiteY2" fmla="*/ 147927 h 1306876"/>
                <a:gd name="connsiteX3" fmla="*/ 943009 w 4348716"/>
                <a:gd name="connsiteY3" fmla="*/ 0 h 1306876"/>
                <a:gd name="connsiteX4" fmla="*/ 0 w 4348716"/>
                <a:gd name="connsiteY4" fmla="*/ 807146 h 1306876"/>
                <a:gd name="connsiteX0" fmla="*/ 0 w 4348716"/>
                <a:gd name="connsiteY0" fmla="*/ 703031 h 1202761"/>
                <a:gd name="connsiteX1" fmla="*/ 4348716 w 4348716"/>
                <a:gd name="connsiteY1" fmla="*/ 1202761 h 1202761"/>
                <a:gd name="connsiteX2" fmla="*/ 3370520 w 4348716"/>
                <a:gd name="connsiteY2" fmla="*/ 43812 h 1202761"/>
                <a:gd name="connsiteX3" fmla="*/ 1164819 w 4348716"/>
                <a:gd name="connsiteY3" fmla="*/ 0 h 1202761"/>
                <a:gd name="connsiteX4" fmla="*/ 0 w 4348716"/>
                <a:gd name="connsiteY4" fmla="*/ 703031 h 1202761"/>
                <a:gd name="connsiteX0" fmla="*/ 0 w 4348716"/>
                <a:gd name="connsiteY0" fmla="*/ 811672 h 1311402"/>
                <a:gd name="connsiteX1" fmla="*/ 4348716 w 4348716"/>
                <a:gd name="connsiteY1" fmla="*/ 1311402 h 1311402"/>
                <a:gd name="connsiteX2" fmla="*/ 3370520 w 4348716"/>
                <a:gd name="connsiteY2" fmla="*/ 152453 h 1311402"/>
                <a:gd name="connsiteX3" fmla="*/ 920375 w 4348716"/>
                <a:gd name="connsiteY3" fmla="*/ 0 h 1311402"/>
                <a:gd name="connsiteX4" fmla="*/ 0 w 4348716"/>
                <a:gd name="connsiteY4" fmla="*/ 811672 h 1311402"/>
                <a:gd name="connsiteX0" fmla="*/ 0 w 4358241"/>
                <a:gd name="connsiteY0" fmla="*/ 811672 h 1325689"/>
                <a:gd name="connsiteX1" fmla="*/ 4358241 w 4358241"/>
                <a:gd name="connsiteY1" fmla="*/ 1325689 h 1325689"/>
                <a:gd name="connsiteX2" fmla="*/ 3370520 w 4358241"/>
                <a:gd name="connsiteY2" fmla="*/ 152453 h 1325689"/>
                <a:gd name="connsiteX3" fmla="*/ 920375 w 4358241"/>
                <a:gd name="connsiteY3" fmla="*/ 0 h 1325689"/>
                <a:gd name="connsiteX4" fmla="*/ 0 w 4358241"/>
                <a:gd name="connsiteY4" fmla="*/ 811672 h 1325689"/>
                <a:gd name="connsiteX0" fmla="*/ 0 w 4353479"/>
                <a:gd name="connsiteY0" fmla="*/ 811672 h 1320927"/>
                <a:gd name="connsiteX1" fmla="*/ 4353479 w 4353479"/>
                <a:gd name="connsiteY1" fmla="*/ 1320927 h 1320927"/>
                <a:gd name="connsiteX2" fmla="*/ 3370520 w 4353479"/>
                <a:gd name="connsiteY2" fmla="*/ 152453 h 1320927"/>
                <a:gd name="connsiteX3" fmla="*/ 920375 w 4353479"/>
                <a:gd name="connsiteY3" fmla="*/ 0 h 1320927"/>
                <a:gd name="connsiteX4" fmla="*/ 0 w 4353479"/>
                <a:gd name="connsiteY4" fmla="*/ 811672 h 1320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3479" h="1320927">
                  <a:moveTo>
                    <a:pt x="0" y="811672"/>
                  </a:moveTo>
                  <a:lnTo>
                    <a:pt x="4353479" y="1320927"/>
                  </a:lnTo>
                  <a:lnTo>
                    <a:pt x="3370520" y="152453"/>
                  </a:lnTo>
                  <a:lnTo>
                    <a:pt x="920375" y="0"/>
                  </a:lnTo>
                  <a:lnTo>
                    <a:pt x="0" y="81167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Volný tvar 8"/>
            <p:cNvSpPr/>
            <p:nvPr/>
          </p:nvSpPr>
          <p:spPr>
            <a:xfrm>
              <a:off x="5667375" y="1743075"/>
              <a:ext cx="981075" cy="4819650"/>
            </a:xfrm>
            <a:custGeom>
              <a:avLst/>
              <a:gdLst>
                <a:gd name="connsiteX0" fmla="*/ 981075 w 981075"/>
                <a:gd name="connsiteY0" fmla="*/ 4819650 h 4819650"/>
                <a:gd name="connsiteX1" fmla="*/ 981075 w 981075"/>
                <a:gd name="connsiteY1" fmla="*/ 0 h 4819650"/>
                <a:gd name="connsiteX2" fmla="*/ 28575 w 981075"/>
                <a:gd name="connsiteY2" fmla="*/ 1066800 h 4819650"/>
                <a:gd name="connsiteX3" fmla="*/ 0 w 981075"/>
                <a:gd name="connsiteY3" fmla="*/ 3648075 h 4819650"/>
                <a:gd name="connsiteX4" fmla="*/ 981075 w 981075"/>
                <a:gd name="connsiteY4" fmla="*/ 4819650 h 4819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1075" h="4819650">
                  <a:moveTo>
                    <a:pt x="981075" y="4819650"/>
                  </a:moveTo>
                  <a:lnTo>
                    <a:pt x="981075" y="0"/>
                  </a:lnTo>
                  <a:lnTo>
                    <a:pt x="28575" y="1066800"/>
                  </a:lnTo>
                  <a:lnTo>
                    <a:pt x="0" y="3648075"/>
                  </a:lnTo>
                  <a:lnTo>
                    <a:pt x="981075" y="4819650"/>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Volný tvar 9"/>
            <p:cNvSpPr/>
            <p:nvPr/>
          </p:nvSpPr>
          <p:spPr>
            <a:xfrm>
              <a:off x="3219450" y="2807866"/>
              <a:ext cx="2476897" cy="2583284"/>
            </a:xfrm>
            <a:custGeom>
              <a:avLst/>
              <a:gdLst>
                <a:gd name="connsiteX0" fmla="*/ 9525 w 2457450"/>
                <a:gd name="connsiteY0" fmla="*/ 19050 h 2590800"/>
                <a:gd name="connsiteX1" fmla="*/ 2457450 w 2457450"/>
                <a:gd name="connsiteY1" fmla="*/ 0 h 2590800"/>
                <a:gd name="connsiteX2" fmla="*/ 2428875 w 2457450"/>
                <a:gd name="connsiteY2" fmla="*/ 2590800 h 2590800"/>
                <a:gd name="connsiteX3" fmla="*/ 0 w 2457450"/>
                <a:gd name="connsiteY3" fmla="*/ 2447925 h 2590800"/>
                <a:gd name="connsiteX4" fmla="*/ 9525 w 2457450"/>
                <a:gd name="connsiteY4" fmla="*/ 19050 h 2590800"/>
                <a:gd name="connsiteX0" fmla="*/ 9525 w 2457847"/>
                <a:gd name="connsiteY0" fmla="*/ 11534 h 2583284"/>
                <a:gd name="connsiteX1" fmla="*/ 2457847 w 2457847"/>
                <a:gd name="connsiteY1" fmla="*/ 0 h 2583284"/>
                <a:gd name="connsiteX2" fmla="*/ 2428875 w 2457847"/>
                <a:gd name="connsiteY2" fmla="*/ 2583284 h 2583284"/>
                <a:gd name="connsiteX3" fmla="*/ 0 w 2457847"/>
                <a:gd name="connsiteY3" fmla="*/ 2440409 h 2583284"/>
                <a:gd name="connsiteX4" fmla="*/ 9525 w 2457847"/>
                <a:gd name="connsiteY4" fmla="*/ 11534 h 2583284"/>
                <a:gd name="connsiteX0" fmla="*/ 50006 w 2457847"/>
                <a:gd name="connsiteY0" fmla="*/ 13915 h 2583284"/>
                <a:gd name="connsiteX1" fmla="*/ 2457847 w 2457847"/>
                <a:gd name="connsiteY1" fmla="*/ 0 h 2583284"/>
                <a:gd name="connsiteX2" fmla="*/ 2428875 w 2457847"/>
                <a:gd name="connsiteY2" fmla="*/ 2583284 h 2583284"/>
                <a:gd name="connsiteX3" fmla="*/ 0 w 2457847"/>
                <a:gd name="connsiteY3" fmla="*/ 2440409 h 2583284"/>
                <a:gd name="connsiteX4" fmla="*/ 50006 w 2457847"/>
                <a:gd name="connsiteY4" fmla="*/ 13915 h 2583284"/>
                <a:gd name="connsiteX0" fmla="*/ 16669 w 2457847"/>
                <a:gd name="connsiteY0" fmla="*/ 9152 h 2583284"/>
                <a:gd name="connsiteX1" fmla="*/ 2457847 w 2457847"/>
                <a:gd name="connsiteY1" fmla="*/ 0 h 2583284"/>
                <a:gd name="connsiteX2" fmla="*/ 2428875 w 2457847"/>
                <a:gd name="connsiteY2" fmla="*/ 2583284 h 2583284"/>
                <a:gd name="connsiteX3" fmla="*/ 0 w 2457847"/>
                <a:gd name="connsiteY3" fmla="*/ 2440409 h 2583284"/>
                <a:gd name="connsiteX4" fmla="*/ 16669 w 2457847"/>
                <a:gd name="connsiteY4" fmla="*/ 9152 h 2583284"/>
                <a:gd name="connsiteX0" fmla="*/ 35719 w 2476897"/>
                <a:gd name="connsiteY0" fmla="*/ 9152 h 2583284"/>
                <a:gd name="connsiteX1" fmla="*/ 2476897 w 2476897"/>
                <a:gd name="connsiteY1" fmla="*/ 0 h 2583284"/>
                <a:gd name="connsiteX2" fmla="*/ 2447925 w 2476897"/>
                <a:gd name="connsiteY2" fmla="*/ 2583284 h 2583284"/>
                <a:gd name="connsiteX3" fmla="*/ 0 w 2476897"/>
                <a:gd name="connsiteY3" fmla="*/ 2430884 h 2583284"/>
                <a:gd name="connsiteX4" fmla="*/ 35719 w 2476897"/>
                <a:gd name="connsiteY4" fmla="*/ 9152 h 258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897" h="2583284">
                  <a:moveTo>
                    <a:pt x="35719" y="9152"/>
                  </a:moveTo>
                  <a:lnTo>
                    <a:pt x="2476897" y="0"/>
                  </a:lnTo>
                  <a:lnTo>
                    <a:pt x="2447925" y="2583284"/>
                  </a:lnTo>
                  <a:lnTo>
                    <a:pt x="0" y="2430884"/>
                  </a:lnTo>
                  <a:lnTo>
                    <a:pt x="35719" y="915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Volný tvar 10"/>
            <p:cNvSpPr/>
            <p:nvPr/>
          </p:nvSpPr>
          <p:spPr>
            <a:xfrm>
              <a:off x="3924300" y="2247900"/>
              <a:ext cx="1114425" cy="314325"/>
            </a:xfrm>
            <a:custGeom>
              <a:avLst/>
              <a:gdLst>
                <a:gd name="connsiteX0" fmla="*/ 1009650 w 1114425"/>
                <a:gd name="connsiteY0" fmla="*/ 295275 h 314325"/>
                <a:gd name="connsiteX1" fmla="*/ 1114425 w 1114425"/>
                <a:gd name="connsiteY1" fmla="*/ 0 h 314325"/>
                <a:gd name="connsiteX2" fmla="*/ 0 w 1114425"/>
                <a:gd name="connsiteY2" fmla="*/ 28575 h 314325"/>
                <a:gd name="connsiteX3" fmla="*/ 76200 w 1114425"/>
                <a:gd name="connsiteY3" fmla="*/ 314325 h 314325"/>
                <a:gd name="connsiteX4" fmla="*/ 1009650 w 1114425"/>
                <a:gd name="connsiteY4" fmla="*/ 295275 h 314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4425" h="314325">
                  <a:moveTo>
                    <a:pt x="1009650" y="295275"/>
                  </a:moveTo>
                  <a:lnTo>
                    <a:pt x="1114425" y="0"/>
                  </a:lnTo>
                  <a:lnTo>
                    <a:pt x="0" y="28575"/>
                  </a:lnTo>
                  <a:lnTo>
                    <a:pt x="76200" y="314325"/>
                  </a:lnTo>
                  <a:lnTo>
                    <a:pt x="1009650" y="295275"/>
                  </a:lnTo>
                  <a:close/>
                </a:path>
              </a:pathLst>
            </a:custGeom>
            <a:solidFill>
              <a:schemeClr val="bg1"/>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Elipsa 46"/>
          <p:cNvSpPr/>
          <p:nvPr/>
        </p:nvSpPr>
        <p:spPr>
          <a:xfrm>
            <a:off x="5998211" y="5900305"/>
            <a:ext cx="196968" cy="62529"/>
          </a:xfrm>
          <a:prstGeom prst="ellipse">
            <a:avLst/>
          </a:prstGeom>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8" name="Elipsa 47"/>
          <p:cNvSpPr/>
          <p:nvPr/>
        </p:nvSpPr>
        <p:spPr>
          <a:xfrm rot="16200000">
            <a:off x="7973343" y="4234225"/>
            <a:ext cx="196968" cy="62529"/>
          </a:xfrm>
          <a:prstGeom prst="ellipse">
            <a:avLst/>
          </a:prstGeom>
          <a:solidFill>
            <a:schemeClr val="accent2">
              <a:lumMod val="20000"/>
              <a:lumOff val="80000"/>
            </a:schemeClr>
          </a:solidFill>
          <a:ln>
            <a:solidFill>
              <a:schemeClr val="accent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49" name="Straight Arrow Connector 13"/>
          <p:cNvCxnSpPr/>
          <p:nvPr/>
        </p:nvCxnSpPr>
        <p:spPr>
          <a:xfrm flipH="1">
            <a:off x="6098540" y="4303543"/>
            <a:ext cx="1948180" cy="1627508"/>
          </a:xfrm>
          <a:prstGeom prst="straightConnector1">
            <a:avLst/>
          </a:prstGeom>
          <a:ln w="12700">
            <a:solidFill>
              <a:schemeClr val="accent2"/>
            </a:solidFill>
            <a:headEnd type="triangle" w="med" len="med"/>
            <a:tailEnd type="triangle" w="med" len="med"/>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cxnSp>
        <p:nvCxnSpPr>
          <p:cNvPr id="50" name="Straight Arrow Connector 13"/>
          <p:cNvCxnSpPr/>
          <p:nvPr/>
        </p:nvCxnSpPr>
        <p:spPr>
          <a:xfrm>
            <a:off x="7431246" y="4257972"/>
            <a:ext cx="637465" cy="0"/>
          </a:xfrm>
          <a:prstGeom prst="straightConnector1">
            <a:avLst/>
          </a:prstGeom>
          <a:ln w="12700">
            <a:solidFill>
              <a:schemeClr val="tx2"/>
            </a:solidFill>
            <a:headEnd type="triangle" w="med" len="lg"/>
            <a:tailEnd type="none" w="med" len="lg"/>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graphicFrame>
        <p:nvGraphicFramePr>
          <p:cNvPr id="51" name="Object 3"/>
          <p:cNvGraphicFramePr>
            <a:graphicFrameLocks noChangeAspect="1"/>
          </p:cNvGraphicFramePr>
          <p:nvPr/>
        </p:nvGraphicFramePr>
        <p:xfrm>
          <a:off x="6192277" y="5842807"/>
          <a:ext cx="280988" cy="307975"/>
        </p:xfrm>
        <a:graphic>
          <a:graphicData uri="http://schemas.openxmlformats.org/presentationml/2006/ole">
            <p:oleObj spid="_x0000_s154635" name="Equation" r:id="rId4" imgW="126720" imgH="139680" progId="Equation.3">
              <p:embed/>
            </p:oleObj>
          </a:graphicData>
        </a:graphic>
      </p:graphicFrame>
      <p:graphicFrame>
        <p:nvGraphicFramePr>
          <p:cNvPr id="52" name="Object 4"/>
          <p:cNvGraphicFramePr>
            <a:graphicFrameLocks noChangeAspect="1"/>
          </p:cNvGraphicFramePr>
          <p:nvPr/>
        </p:nvGraphicFramePr>
        <p:xfrm>
          <a:off x="8058919" y="4235928"/>
          <a:ext cx="309562" cy="363537"/>
        </p:xfrm>
        <a:graphic>
          <a:graphicData uri="http://schemas.openxmlformats.org/presentationml/2006/ole">
            <p:oleObj spid="_x0000_s154636" name="Equation" r:id="rId5" imgW="139680" imgH="164880" progId="Equation.3">
              <p:embed/>
            </p:oleObj>
          </a:graphicData>
        </a:graphic>
      </p:graphicFrame>
      <p:graphicFrame>
        <p:nvGraphicFramePr>
          <p:cNvPr id="53" name="Object 5"/>
          <p:cNvGraphicFramePr>
            <a:graphicFrameLocks noChangeAspect="1"/>
          </p:cNvGraphicFramePr>
          <p:nvPr/>
        </p:nvGraphicFramePr>
        <p:xfrm>
          <a:off x="7276489" y="4228778"/>
          <a:ext cx="355600" cy="481012"/>
        </p:xfrm>
        <a:graphic>
          <a:graphicData uri="http://schemas.openxmlformats.org/presentationml/2006/ole">
            <p:oleObj spid="_x0000_s154637" name="Equation" r:id="rId6" imgW="177480" imgH="241200" progId="Equation.3">
              <p:embed/>
            </p:oleObj>
          </a:graphicData>
        </a:graphic>
      </p:graphicFrame>
      <p:cxnSp>
        <p:nvCxnSpPr>
          <p:cNvPr id="54" name="Straight Arrow Connector 13"/>
          <p:cNvCxnSpPr/>
          <p:nvPr/>
        </p:nvCxnSpPr>
        <p:spPr>
          <a:xfrm flipH="1">
            <a:off x="6100532" y="5359313"/>
            <a:ext cx="10607" cy="576064"/>
          </a:xfrm>
          <a:prstGeom prst="straightConnector1">
            <a:avLst/>
          </a:prstGeom>
          <a:ln w="12700">
            <a:solidFill>
              <a:schemeClr val="tx2"/>
            </a:solidFill>
            <a:headEnd type="triangle" w="med" len="lg"/>
            <a:tailEnd type="none" w="med" len="lg"/>
          </a:ln>
          <a:effectLst>
            <a:outerShdw blurRad="38100" algn="c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graphicFrame>
        <p:nvGraphicFramePr>
          <p:cNvPr id="55" name="Object 6"/>
          <p:cNvGraphicFramePr>
            <a:graphicFrameLocks noChangeAspect="1"/>
          </p:cNvGraphicFramePr>
          <p:nvPr/>
        </p:nvGraphicFramePr>
        <p:xfrm>
          <a:off x="6163530" y="5110835"/>
          <a:ext cx="330200" cy="455612"/>
        </p:xfrm>
        <a:graphic>
          <a:graphicData uri="http://schemas.openxmlformats.org/presentationml/2006/ole">
            <p:oleObj spid="_x0000_s154638" name="Equation" r:id="rId7" imgW="164880" imgH="228600" progId="Equation.3">
              <p:embed/>
            </p:oleObj>
          </a:graphicData>
        </a:graphic>
      </p:graphicFrame>
      <p:sp>
        <p:nvSpPr>
          <p:cNvPr id="57" name="Oblouk 56"/>
          <p:cNvSpPr/>
          <p:nvPr/>
        </p:nvSpPr>
        <p:spPr>
          <a:xfrm>
            <a:off x="7668344" y="3765735"/>
            <a:ext cx="720080" cy="864096"/>
          </a:xfrm>
          <a:prstGeom prst="arc">
            <a:avLst>
              <a:gd name="adj1" fmla="val 6993536"/>
              <a:gd name="adj2" fmla="val 11487277"/>
            </a:avLst>
          </a:prstGeom>
          <a:ln>
            <a:solidFill>
              <a:schemeClr val="tx1">
                <a:lumMod val="75000"/>
                <a:lumOff val="25000"/>
              </a:schemeClr>
            </a:solidFill>
            <a:prstDash val="sysDash"/>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58" name="Oblouk 57"/>
          <p:cNvSpPr/>
          <p:nvPr/>
        </p:nvSpPr>
        <p:spPr>
          <a:xfrm rot="7890895">
            <a:off x="5383810" y="5624669"/>
            <a:ext cx="1212668" cy="1143504"/>
          </a:xfrm>
          <a:prstGeom prst="arc">
            <a:avLst>
              <a:gd name="adj1" fmla="val 8573965"/>
              <a:gd name="adj2" fmla="val 11031842"/>
            </a:avLst>
          </a:prstGeom>
          <a:ln>
            <a:solidFill>
              <a:schemeClr val="tx1">
                <a:lumMod val="75000"/>
                <a:lumOff val="25000"/>
              </a:schemeClr>
            </a:solidFill>
            <a:prstDash val="sysDash"/>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graphicFrame>
        <p:nvGraphicFramePr>
          <p:cNvPr id="154639" name="Object 15"/>
          <p:cNvGraphicFramePr>
            <a:graphicFrameLocks noChangeAspect="1"/>
          </p:cNvGraphicFramePr>
          <p:nvPr/>
        </p:nvGraphicFramePr>
        <p:xfrm>
          <a:off x="451642" y="1196752"/>
          <a:ext cx="4498975" cy="993775"/>
        </p:xfrm>
        <a:graphic>
          <a:graphicData uri="http://schemas.openxmlformats.org/presentationml/2006/ole">
            <p:oleObj spid="_x0000_s154639" name="Equation" r:id="rId8" imgW="2247840" imgH="495000" progId="Equation.3">
              <p:embed/>
            </p:oleObj>
          </a:graphicData>
        </a:graphic>
      </p:graphicFrame>
      <p:sp>
        <p:nvSpPr>
          <p:cNvPr id="59" name="Obdélník 58"/>
          <p:cNvSpPr/>
          <p:nvPr/>
        </p:nvSpPr>
        <p:spPr>
          <a:xfrm>
            <a:off x="411438" y="1124744"/>
            <a:ext cx="4536504" cy="1080120"/>
          </a:xfrm>
          <a:prstGeom prst="rect">
            <a:avLst/>
          </a:prstGeom>
          <a:noFill/>
          <a:ln w="635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Zástupný symbol pro číslo snímku 24"/>
          <p:cNvSpPr>
            <a:spLocks noGrp="1"/>
          </p:cNvSpPr>
          <p:nvPr>
            <p:ph type="sldNum" sz="quarter" idx="12"/>
          </p:nvPr>
        </p:nvSpPr>
        <p:spPr/>
        <p:txBody>
          <a:bodyPr/>
          <a:lstStyle/>
          <a:p>
            <a:pPr>
              <a:defRPr/>
            </a:pPr>
            <a:fld id="{81494967-73EE-4A75-A827-47B02327E019}" type="slidenum">
              <a:rPr lang="en-US" altLang="en-US" smtClean="0"/>
              <a:pPr>
                <a:defRPr/>
              </a:pPr>
              <a:t>7</a:t>
            </a:fld>
            <a:endParaRPr lang="en-US" altLang="en-US"/>
          </a:p>
        </p:txBody>
      </p:sp>
      <p:sp>
        <p:nvSpPr>
          <p:cNvPr id="28" name="Zástupný symbol pro zápatí 27"/>
          <p:cNvSpPr>
            <a:spLocks noGrp="1"/>
          </p:cNvSpPr>
          <p:nvPr>
            <p:ph type="ftr" sz="quarter" idx="11"/>
          </p:nvPr>
        </p:nvSpPr>
        <p:spPr/>
        <p:txBody>
          <a:bodyPr/>
          <a:lstStyle/>
          <a:p>
            <a:pPr>
              <a:defRPr/>
            </a:pPr>
            <a:r>
              <a:rPr lang="en-US" altLang="en-US" smtClean="0"/>
              <a:t>Course: Recent Advances in Light Transport Simulation</a:t>
            </a:r>
            <a:br>
              <a:rPr lang="en-US" altLang="en-US" smtClean="0"/>
            </a:br>
            <a:r>
              <a:rPr lang="en-US" altLang="en-US" i="1" smtClean="0"/>
              <a:t>Jaroslav Křivánek</a:t>
            </a:r>
            <a:r>
              <a:rPr lang="en-US" altLang="en-US" b="1" smtClean="0"/>
              <a:t> </a:t>
            </a:r>
            <a:r>
              <a:rPr lang="en-US" altLang="en-US" smtClean="0"/>
              <a:t>- Path Integral Formulation of Light Transport</a:t>
            </a:r>
            <a:endParaRPr lang="en-US" alt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Object 4"/>
          <p:cNvGraphicFramePr>
            <a:graphicFrameLocks noChangeAspect="1"/>
          </p:cNvGraphicFramePr>
          <p:nvPr/>
        </p:nvGraphicFramePr>
        <p:xfrm>
          <a:off x="1365052" y="1405955"/>
          <a:ext cx="2798762" cy="582612"/>
        </p:xfrm>
        <a:graphic>
          <a:graphicData uri="http://schemas.openxmlformats.org/presentationml/2006/ole">
            <p:oleObj spid="_x0000_s156674" name="Equation" r:id="rId4" imgW="1371600" imgH="291960" progId="Equation.3">
              <p:embed/>
            </p:oleObj>
          </a:graphicData>
        </a:graphic>
      </p:graphicFrame>
      <p:sp>
        <p:nvSpPr>
          <p:cNvPr id="2" name="Nadpis 1"/>
          <p:cNvSpPr>
            <a:spLocks noGrp="1"/>
          </p:cNvSpPr>
          <p:nvPr>
            <p:ph type="title"/>
          </p:nvPr>
        </p:nvSpPr>
        <p:spPr/>
        <p:txBody>
          <a:bodyPr/>
          <a:lstStyle/>
          <a:p>
            <a:r>
              <a:rPr lang="en-US" dirty="0" smtClean="0"/>
              <a:t>Path integral formulation</a:t>
            </a:r>
            <a:endParaRPr lang="en-US" dirty="0"/>
          </a:p>
        </p:txBody>
      </p:sp>
      <p:sp>
        <p:nvSpPr>
          <p:cNvPr id="3" name="Zástupný symbol pro obsah 2"/>
          <p:cNvSpPr>
            <a:spLocks noGrp="1"/>
          </p:cNvSpPr>
          <p:nvPr>
            <p:ph idx="1"/>
          </p:nvPr>
        </p:nvSpPr>
        <p:spPr>
          <a:xfrm>
            <a:off x="662880" y="1988840"/>
            <a:ext cx="8229600" cy="4530725"/>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
        <p:nvSpPr>
          <p:cNvPr id="17" name="Obdélník 16"/>
          <p:cNvSpPr/>
          <p:nvPr/>
        </p:nvSpPr>
        <p:spPr>
          <a:xfrm>
            <a:off x="1265284" y="1340768"/>
            <a:ext cx="3018684" cy="757982"/>
          </a:xfrm>
          <a:prstGeom prst="rect">
            <a:avLst/>
          </a:prstGeom>
          <a:noFill/>
          <a:ln w="635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Přímá spojovací čára 18"/>
          <p:cNvCxnSpPr/>
          <p:nvPr/>
        </p:nvCxnSpPr>
        <p:spPr>
          <a:xfrm>
            <a:off x="1337292" y="1954734"/>
            <a:ext cx="36004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0" name="TextovéPole 19"/>
          <p:cNvSpPr txBox="1"/>
          <p:nvPr/>
        </p:nvSpPr>
        <p:spPr>
          <a:xfrm rot="18481350">
            <a:off x="274007" y="2248071"/>
            <a:ext cx="1875835" cy="646331"/>
          </a:xfrm>
          <a:prstGeom prst="rect">
            <a:avLst/>
          </a:prstGeom>
          <a:noFill/>
        </p:spPr>
        <p:txBody>
          <a:bodyPr wrap="none" rtlCol="0">
            <a:spAutoFit/>
          </a:bodyPr>
          <a:lstStyle/>
          <a:p>
            <a:pPr algn="ctr"/>
            <a:r>
              <a:rPr lang="en-US" dirty="0" smtClean="0">
                <a:solidFill>
                  <a:schemeClr val="accent1"/>
                </a:solidFill>
                <a:latin typeface="+mn-lt"/>
              </a:rPr>
              <a:t>camera resp.</a:t>
            </a:r>
          </a:p>
          <a:p>
            <a:r>
              <a:rPr lang="en-US" dirty="0" smtClean="0">
                <a:solidFill>
                  <a:schemeClr val="accent1"/>
                </a:solidFill>
                <a:latin typeface="+mn-lt"/>
              </a:rPr>
              <a:t>(</a:t>
            </a:r>
            <a:r>
              <a:rPr lang="en-US" i="1" dirty="0" smtClean="0">
                <a:solidFill>
                  <a:schemeClr val="accent1"/>
                </a:solidFill>
                <a:latin typeface="+mn-lt"/>
              </a:rPr>
              <a:t>j</a:t>
            </a:r>
            <a:r>
              <a:rPr lang="en-US" dirty="0" smtClean="0">
                <a:solidFill>
                  <a:schemeClr val="accent1"/>
                </a:solidFill>
                <a:latin typeface="+mn-lt"/>
              </a:rPr>
              <a:t>-</a:t>
            </a:r>
            <a:r>
              <a:rPr lang="en-US" dirty="0" err="1" smtClean="0">
                <a:solidFill>
                  <a:schemeClr val="accent1"/>
                </a:solidFill>
                <a:latin typeface="+mn-lt"/>
              </a:rPr>
              <a:t>th</a:t>
            </a:r>
            <a:r>
              <a:rPr lang="en-US" dirty="0" smtClean="0">
                <a:solidFill>
                  <a:schemeClr val="accent1"/>
                </a:solidFill>
                <a:latin typeface="+mn-lt"/>
              </a:rPr>
              <a:t> pixel value)</a:t>
            </a:r>
            <a:endParaRPr lang="cs-CZ" dirty="0" smtClean="0">
              <a:solidFill>
                <a:schemeClr val="accent1"/>
              </a:solidFill>
              <a:latin typeface="+mn-lt"/>
            </a:endParaRPr>
          </a:p>
        </p:txBody>
      </p:sp>
      <p:cxnSp>
        <p:nvCxnSpPr>
          <p:cNvPr id="21" name="Přímá spojovací čára 20"/>
          <p:cNvCxnSpPr/>
          <p:nvPr/>
        </p:nvCxnSpPr>
        <p:spPr>
          <a:xfrm>
            <a:off x="2072740" y="2026742"/>
            <a:ext cx="36004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2" name="Přímá spojovací čára 21"/>
          <p:cNvCxnSpPr/>
          <p:nvPr/>
        </p:nvCxnSpPr>
        <p:spPr>
          <a:xfrm>
            <a:off x="2489420" y="1954734"/>
            <a:ext cx="792088"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3" name="TextovéPole 22"/>
          <p:cNvSpPr txBox="1"/>
          <p:nvPr/>
        </p:nvSpPr>
        <p:spPr>
          <a:xfrm rot="18481350">
            <a:off x="1464559" y="2222417"/>
            <a:ext cx="1051891" cy="369332"/>
          </a:xfrm>
          <a:prstGeom prst="rect">
            <a:avLst/>
          </a:prstGeom>
          <a:noFill/>
        </p:spPr>
        <p:txBody>
          <a:bodyPr wrap="none" rtlCol="0">
            <a:spAutoFit/>
          </a:bodyPr>
          <a:lstStyle/>
          <a:p>
            <a:r>
              <a:rPr lang="en-US" dirty="0" smtClean="0">
                <a:solidFill>
                  <a:schemeClr val="accent2"/>
                </a:solidFill>
                <a:latin typeface="+mn-lt"/>
              </a:rPr>
              <a:t>all paths</a:t>
            </a:r>
            <a:endParaRPr lang="cs-CZ" dirty="0" smtClean="0">
              <a:solidFill>
                <a:schemeClr val="accent2"/>
              </a:solidFill>
              <a:latin typeface="+mn-lt"/>
            </a:endParaRPr>
          </a:p>
        </p:txBody>
      </p:sp>
      <p:sp>
        <p:nvSpPr>
          <p:cNvPr id="24" name="TextovéPole 23"/>
          <p:cNvSpPr txBox="1"/>
          <p:nvPr/>
        </p:nvSpPr>
        <p:spPr>
          <a:xfrm rot="18481350">
            <a:off x="1832057" y="2297793"/>
            <a:ext cx="1600117" cy="923330"/>
          </a:xfrm>
          <a:prstGeom prst="rect">
            <a:avLst/>
          </a:prstGeom>
          <a:noFill/>
        </p:spPr>
        <p:txBody>
          <a:bodyPr wrap="none" rtlCol="0">
            <a:spAutoFit/>
          </a:bodyPr>
          <a:lstStyle/>
          <a:p>
            <a:pPr algn="r"/>
            <a:r>
              <a:rPr lang="en-US" dirty="0" smtClean="0">
                <a:solidFill>
                  <a:schemeClr val="accent1"/>
                </a:solidFill>
                <a:latin typeface="+mn-lt"/>
              </a:rPr>
              <a:t>measurement</a:t>
            </a:r>
            <a:br>
              <a:rPr lang="en-US" dirty="0" smtClean="0">
                <a:solidFill>
                  <a:schemeClr val="accent1"/>
                </a:solidFill>
                <a:latin typeface="+mn-lt"/>
              </a:rPr>
            </a:br>
            <a:r>
              <a:rPr lang="en-US" dirty="0" smtClean="0">
                <a:solidFill>
                  <a:schemeClr val="accent1"/>
                </a:solidFill>
                <a:latin typeface="+mn-lt"/>
              </a:rPr>
              <a:t>contribution</a:t>
            </a:r>
            <a:br>
              <a:rPr lang="en-US" dirty="0" smtClean="0">
                <a:solidFill>
                  <a:schemeClr val="accent1"/>
                </a:solidFill>
                <a:latin typeface="+mn-lt"/>
              </a:rPr>
            </a:br>
            <a:r>
              <a:rPr lang="en-US" dirty="0" smtClean="0">
                <a:solidFill>
                  <a:schemeClr val="accent1"/>
                </a:solidFill>
                <a:latin typeface="+mn-lt"/>
              </a:rPr>
              <a:t>function</a:t>
            </a:r>
            <a:endParaRPr lang="cs-CZ" dirty="0" smtClean="0">
              <a:solidFill>
                <a:schemeClr val="accent1"/>
              </a:solidFill>
              <a:latin typeface="+mn-lt"/>
            </a:endParaRPr>
          </a:p>
        </p:txBody>
      </p:sp>
      <p:sp>
        <p:nvSpPr>
          <p:cNvPr id="32" name="TextBox 19"/>
          <p:cNvSpPr txBox="1"/>
          <p:nvPr/>
        </p:nvSpPr>
        <p:spPr>
          <a:xfrm>
            <a:off x="2283646" y="2956702"/>
            <a:ext cx="792088" cy="1200329"/>
          </a:xfrm>
          <a:prstGeom prst="rect">
            <a:avLst/>
          </a:prstGeom>
          <a:noFill/>
        </p:spPr>
        <p:txBody>
          <a:bodyPr wrap="square" rtlCol="0">
            <a:spAutoFit/>
          </a:bodyPr>
          <a:lstStyle/>
          <a:p>
            <a:r>
              <a:rPr lang="en-US" sz="7200" b="1" dirty="0" smtClean="0">
                <a:solidFill>
                  <a:schemeClr val="accent1"/>
                </a:solidFill>
                <a:latin typeface="+mn-lt"/>
                <a:sym typeface="Wingdings"/>
              </a:rPr>
              <a:t></a:t>
            </a:r>
            <a:endParaRPr lang="en-US" sz="7200" b="1" dirty="0" smtClean="0">
              <a:solidFill>
                <a:schemeClr val="accent1"/>
              </a:solidFill>
              <a:latin typeface="+mn-lt"/>
            </a:endParaRPr>
          </a:p>
        </p:txBody>
      </p:sp>
      <p:sp>
        <p:nvSpPr>
          <p:cNvPr id="33" name="TextBox 19"/>
          <p:cNvSpPr txBox="1"/>
          <p:nvPr/>
        </p:nvSpPr>
        <p:spPr>
          <a:xfrm>
            <a:off x="1252579" y="2904570"/>
            <a:ext cx="504056" cy="1107996"/>
          </a:xfrm>
          <a:prstGeom prst="rect">
            <a:avLst/>
          </a:prstGeom>
          <a:noFill/>
        </p:spPr>
        <p:txBody>
          <a:bodyPr wrap="square" rtlCol="0">
            <a:spAutoFit/>
          </a:bodyPr>
          <a:lstStyle/>
          <a:p>
            <a:r>
              <a:rPr lang="en-US" sz="6600" b="1" dirty="0" smtClean="0">
                <a:solidFill>
                  <a:schemeClr val="accent2"/>
                </a:solidFill>
                <a:latin typeface="+mn-lt"/>
                <a:sym typeface="Wingdings"/>
              </a:rPr>
              <a:t>?</a:t>
            </a:r>
            <a:endParaRPr lang="en-US" sz="6600" b="1" dirty="0" smtClean="0">
              <a:solidFill>
                <a:schemeClr val="accent2"/>
              </a:solidFill>
              <a:latin typeface="+mn-lt"/>
            </a:endParaRPr>
          </a:p>
        </p:txBody>
      </p:sp>
      <p:grpSp>
        <p:nvGrpSpPr>
          <p:cNvPr id="27" name="Skupina 26"/>
          <p:cNvGrpSpPr/>
          <p:nvPr/>
        </p:nvGrpSpPr>
        <p:grpSpPr>
          <a:xfrm>
            <a:off x="4139952" y="3317654"/>
            <a:ext cx="4310136" cy="3164282"/>
            <a:chOff x="2565071" y="2161455"/>
            <a:chExt cx="5885019" cy="4320479"/>
          </a:xfrm>
        </p:grpSpPr>
        <p:grpSp>
          <p:nvGrpSpPr>
            <p:cNvPr id="28" name="Skupina 4"/>
            <p:cNvGrpSpPr/>
            <p:nvPr/>
          </p:nvGrpSpPr>
          <p:grpSpPr>
            <a:xfrm>
              <a:off x="4561657" y="2161455"/>
              <a:ext cx="3888433" cy="4320479"/>
              <a:chOff x="2285833" y="1743075"/>
              <a:chExt cx="4364279" cy="4819650"/>
            </a:xfr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a:effectLst/>
          </p:grpSpPr>
          <p:sp>
            <p:nvSpPr>
              <p:cNvPr id="35" name="Volný tvar 34"/>
              <p:cNvSpPr/>
              <p:nvPr/>
            </p:nvSpPr>
            <p:spPr>
              <a:xfrm>
                <a:off x="2285833" y="1743740"/>
                <a:ext cx="4359515" cy="1073888"/>
              </a:xfrm>
              <a:custGeom>
                <a:avLst/>
                <a:gdLst>
                  <a:gd name="connsiteX0" fmla="*/ 0 w 4338084"/>
                  <a:gd name="connsiteY0" fmla="*/ 191386 h 1073888"/>
                  <a:gd name="connsiteX1" fmla="*/ 4338084 w 4338084"/>
                  <a:gd name="connsiteY1" fmla="*/ 0 h 1073888"/>
                  <a:gd name="connsiteX2" fmla="*/ 3391786 w 4338084"/>
                  <a:gd name="connsiteY2" fmla="*/ 104199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1786 w 4338084"/>
                  <a:gd name="connsiteY2" fmla="*/ 106104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4167 w 4338084"/>
                  <a:gd name="connsiteY2" fmla="*/ 1061040 h 1073888"/>
                  <a:gd name="connsiteX3" fmla="*/ 946298 w 4338084"/>
                  <a:gd name="connsiteY3" fmla="*/ 1073888 h 1073888"/>
                  <a:gd name="connsiteX4" fmla="*/ 0 w 4338084"/>
                  <a:gd name="connsiteY4" fmla="*/ 191386 h 1073888"/>
                  <a:gd name="connsiteX0" fmla="*/ 0 w 4359515"/>
                  <a:gd name="connsiteY0" fmla="*/ 191386 h 1073888"/>
                  <a:gd name="connsiteX1" fmla="*/ 4359515 w 4359515"/>
                  <a:gd name="connsiteY1" fmla="*/ 0 h 1073888"/>
                  <a:gd name="connsiteX2" fmla="*/ 3415598 w 4359515"/>
                  <a:gd name="connsiteY2" fmla="*/ 1061040 h 1073888"/>
                  <a:gd name="connsiteX3" fmla="*/ 967729 w 4359515"/>
                  <a:gd name="connsiteY3" fmla="*/ 1073888 h 1073888"/>
                  <a:gd name="connsiteX4" fmla="*/ 0 w 4359515"/>
                  <a:gd name="connsiteY4" fmla="*/ 191386 h 107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515" h="1073888">
                    <a:moveTo>
                      <a:pt x="0" y="191386"/>
                    </a:moveTo>
                    <a:lnTo>
                      <a:pt x="4359515" y="0"/>
                    </a:lnTo>
                    <a:lnTo>
                      <a:pt x="3415598" y="1061040"/>
                    </a:lnTo>
                    <a:lnTo>
                      <a:pt x="967729" y="1073888"/>
                    </a:lnTo>
                    <a:lnTo>
                      <a:pt x="0" y="191386"/>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Volný tvar 35"/>
              <p:cNvSpPr/>
              <p:nvPr/>
            </p:nvSpPr>
            <p:spPr>
              <a:xfrm>
                <a:off x="2286000" y="1935126"/>
                <a:ext cx="968836" cy="4114800"/>
              </a:xfrm>
              <a:custGeom>
                <a:avLst/>
                <a:gdLst>
                  <a:gd name="connsiteX0" fmla="*/ 10633 w 956930"/>
                  <a:gd name="connsiteY0" fmla="*/ 4114800 h 4114800"/>
                  <a:gd name="connsiteX1" fmla="*/ 946298 w 956930"/>
                  <a:gd name="connsiteY1" fmla="*/ 3285460 h 4114800"/>
                  <a:gd name="connsiteX2" fmla="*/ 956930 w 956930"/>
                  <a:gd name="connsiteY2" fmla="*/ 893134 h 4114800"/>
                  <a:gd name="connsiteX3" fmla="*/ 0 w 956930"/>
                  <a:gd name="connsiteY3" fmla="*/ 0 h 4114800"/>
                  <a:gd name="connsiteX4" fmla="*/ 10633 w 956930"/>
                  <a:gd name="connsiteY4" fmla="*/ 4114800 h 4114800"/>
                  <a:gd name="connsiteX0" fmla="*/ 10633 w 968836"/>
                  <a:gd name="connsiteY0" fmla="*/ 4114800 h 4114800"/>
                  <a:gd name="connsiteX1" fmla="*/ 946298 w 968836"/>
                  <a:gd name="connsiteY1" fmla="*/ 3285460 h 4114800"/>
                  <a:gd name="connsiteX2" fmla="*/ 968836 w 968836"/>
                  <a:gd name="connsiteY2" fmla="*/ 883609 h 4114800"/>
                  <a:gd name="connsiteX3" fmla="*/ 0 w 968836"/>
                  <a:gd name="connsiteY3" fmla="*/ 0 h 4114800"/>
                  <a:gd name="connsiteX4" fmla="*/ 10633 w 968836"/>
                  <a:gd name="connsiteY4" fmla="*/ 4114800 h 4114800"/>
                  <a:gd name="connsiteX0" fmla="*/ 10633 w 968836"/>
                  <a:gd name="connsiteY0" fmla="*/ 4114800 h 4114800"/>
                  <a:gd name="connsiteX1" fmla="*/ 932010 w 968836"/>
                  <a:gd name="connsiteY1" fmla="*/ 3306891 h 4114800"/>
                  <a:gd name="connsiteX2" fmla="*/ 968836 w 968836"/>
                  <a:gd name="connsiteY2" fmla="*/ 883609 h 4114800"/>
                  <a:gd name="connsiteX3" fmla="*/ 0 w 968836"/>
                  <a:gd name="connsiteY3" fmla="*/ 0 h 4114800"/>
                  <a:gd name="connsiteX4" fmla="*/ 10633 w 968836"/>
                  <a:gd name="connsiteY4" fmla="*/ 4114800 h 411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836" h="4114800">
                    <a:moveTo>
                      <a:pt x="10633" y="4114800"/>
                    </a:moveTo>
                    <a:lnTo>
                      <a:pt x="932010" y="3306891"/>
                    </a:lnTo>
                    <a:lnTo>
                      <a:pt x="968836" y="883609"/>
                    </a:lnTo>
                    <a:lnTo>
                      <a:pt x="0" y="0"/>
                    </a:lnTo>
                    <a:cubicBezTo>
                      <a:pt x="3544" y="1371600"/>
                      <a:pt x="7089" y="2743200"/>
                      <a:pt x="10633" y="4114800"/>
                    </a:cubicBez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Volný tvar 38"/>
              <p:cNvSpPr/>
              <p:nvPr/>
            </p:nvSpPr>
            <p:spPr>
              <a:xfrm>
                <a:off x="2296633" y="5238254"/>
                <a:ext cx="4353479" cy="1320927"/>
              </a:xfrm>
              <a:custGeom>
                <a:avLst/>
                <a:gdLst>
                  <a:gd name="connsiteX0" fmla="*/ 0 w 4348716"/>
                  <a:gd name="connsiteY0" fmla="*/ 861238 h 1360968"/>
                  <a:gd name="connsiteX1" fmla="*/ 4348716 w 4348716"/>
                  <a:gd name="connsiteY1" fmla="*/ 1360968 h 1360968"/>
                  <a:gd name="connsiteX2" fmla="*/ 3370520 w 4348716"/>
                  <a:gd name="connsiteY2" fmla="*/ 202019 h 1360968"/>
                  <a:gd name="connsiteX3" fmla="*/ 1010093 w 4348716"/>
                  <a:gd name="connsiteY3" fmla="*/ 0 h 1360968"/>
                  <a:gd name="connsiteX4" fmla="*/ 0 w 4348716"/>
                  <a:gd name="connsiteY4" fmla="*/ 861238 h 1360968"/>
                  <a:gd name="connsiteX0" fmla="*/ 0 w 4348716"/>
                  <a:gd name="connsiteY0" fmla="*/ 820726 h 1320456"/>
                  <a:gd name="connsiteX1" fmla="*/ 4348716 w 4348716"/>
                  <a:gd name="connsiteY1" fmla="*/ 1320456 h 1320456"/>
                  <a:gd name="connsiteX2" fmla="*/ 3370520 w 4348716"/>
                  <a:gd name="connsiteY2" fmla="*/ 161507 h 1320456"/>
                  <a:gd name="connsiteX3" fmla="*/ 979223 w 4348716"/>
                  <a:gd name="connsiteY3" fmla="*/ 0 h 1320456"/>
                  <a:gd name="connsiteX4" fmla="*/ 0 w 4348716"/>
                  <a:gd name="connsiteY4" fmla="*/ 820726 h 1320456"/>
                  <a:gd name="connsiteX0" fmla="*/ 0 w 4348716"/>
                  <a:gd name="connsiteY0" fmla="*/ 807146 h 1306876"/>
                  <a:gd name="connsiteX1" fmla="*/ 4348716 w 4348716"/>
                  <a:gd name="connsiteY1" fmla="*/ 1306876 h 1306876"/>
                  <a:gd name="connsiteX2" fmla="*/ 3370520 w 4348716"/>
                  <a:gd name="connsiteY2" fmla="*/ 147927 h 1306876"/>
                  <a:gd name="connsiteX3" fmla="*/ 943009 w 4348716"/>
                  <a:gd name="connsiteY3" fmla="*/ 0 h 1306876"/>
                  <a:gd name="connsiteX4" fmla="*/ 0 w 4348716"/>
                  <a:gd name="connsiteY4" fmla="*/ 807146 h 1306876"/>
                  <a:gd name="connsiteX0" fmla="*/ 0 w 4348716"/>
                  <a:gd name="connsiteY0" fmla="*/ 703031 h 1202761"/>
                  <a:gd name="connsiteX1" fmla="*/ 4348716 w 4348716"/>
                  <a:gd name="connsiteY1" fmla="*/ 1202761 h 1202761"/>
                  <a:gd name="connsiteX2" fmla="*/ 3370520 w 4348716"/>
                  <a:gd name="connsiteY2" fmla="*/ 43812 h 1202761"/>
                  <a:gd name="connsiteX3" fmla="*/ 1164819 w 4348716"/>
                  <a:gd name="connsiteY3" fmla="*/ 0 h 1202761"/>
                  <a:gd name="connsiteX4" fmla="*/ 0 w 4348716"/>
                  <a:gd name="connsiteY4" fmla="*/ 703031 h 1202761"/>
                  <a:gd name="connsiteX0" fmla="*/ 0 w 4348716"/>
                  <a:gd name="connsiteY0" fmla="*/ 811672 h 1311402"/>
                  <a:gd name="connsiteX1" fmla="*/ 4348716 w 4348716"/>
                  <a:gd name="connsiteY1" fmla="*/ 1311402 h 1311402"/>
                  <a:gd name="connsiteX2" fmla="*/ 3370520 w 4348716"/>
                  <a:gd name="connsiteY2" fmla="*/ 152453 h 1311402"/>
                  <a:gd name="connsiteX3" fmla="*/ 920375 w 4348716"/>
                  <a:gd name="connsiteY3" fmla="*/ 0 h 1311402"/>
                  <a:gd name="connsiteX4" fmla="*/ 0 w 4348716"/>
                  <a:gd name="connsiteY4" fmla="*/ 811672 h 1311402"/>
                  <a:gd name="connsiteX0" fmla="*/ 0 w 4358241"/>
                  <a:gd name="connsiteY0" fmla="*/ 811672 h 1325689"/>
                  <a:gd name="connsiteX1" fmla="*/ 4358241 w 4358241"/>
                  <a:gd name="connsiteY1" fmla="*/ 1325689 h 1325689"/>
                  <a:gd name="connsiteX2" fmla="*/ 3370520 w 4358241"/>
                  <a:gd name="connsiteY2" fmla="*/ 152453 h 1325689"/>
                  <a:gd name="connsiteX3" fmla="*/ 920375 w 4358241"/>
                  <a:gd name="connsiteY3" fmla="*/ 0 h 1325689"/>
                  <a:gd name="connsiteX4" fmla="*/ 0 w 4358241"/>
                  <a:gd name="connsiteY4" fmla="*/ 811672 h 1325689"/>
                  <a:gd name="connsiteX0" fmla="*/ 0 w 4353479"/>
                  <a:gd name="connsiteY0" fmla="*/ 811672 h 1320927"/>
                  <a:gd name="connsiteX1" fmla="*/ 4353479 w 4353479"/>
                  <a:gd name="connsiteY1" fmla="*/ 1320927 h 1320927"/>
                  <a:gd name="connsiteX2" fmla="*/ 3370520 w 4353479"/>
                  <a:gd name="connsiteY2" fmla="*/ 152453 h 1320927"/>
                  <a:gd name="connsiteX3" fmla="*/ 920375 w 4353479"/>
                  <a:gd name="connsiteY3" fmla="*/ 0 h 1320927"/>
                  <a:gd name="connsiteX4" fmla="*/ 0 w 4353479"/>
                  <a:gd name="connsiteY4" fmla="*/ 811672 h 1320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3479" h="1320927">
                    <a:moveTo>
                      <a:pt x="0" y="811672"/>
                    </a:moveTo>
                    <a:lnTo>
                      <a:pt x="4353479" y="1320927"/>
                    </a:lnTo>
                    <a:lnTo>
                      <a:pt x="3370520" y="152453"/>
                    </a:lnTo>
                    <a:lnTo>
                      <a:pt x="920375" y="0"/>
                    </a:lnTo>
                    <a:lnTo>
                      <a:pt x="0" y="81167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Volný tvar 39"/>
              <p:cNvSpPr/>
              <p:nvPr/>
            </p:nvSpPr>
            <p:spPr>
              <a:xfrm>
                <a:off x="5667375" y="1743075"/>
                <a:ext cx="981075" cy="4819650"/>
              </a:xfrm>
              <a:custGeom>
                <a:avLst/>
                <a:gdLst>
                  <a:gd name="connsiteX0" fmla="*/ 981075 w 981075"/>
                  <a:gd name="connsiteY0" fmla="*/ 4819650 h 4819650"/>
                  <a:gd name="connsiteX1" fmla="*/ 981075 w 981075"/>
                  <a:gd name="connsiteY1" fmla="*/ 0 h 4819650"/>
                  <a:gd name="connsiteX2" fmla="*/ 28575 w 981075"/>
                  <a:gd name="connsiteY2" fmla="*/ 1066800 h 4819650"/>
                  <a:gd name="connsiteX3" fmla="*/ 0 w 981075"/>
                  <a:gd name="connsiteY3" fmla="*/ 3648075 h 4819650"/>
                  <a:gd name="connsiteX4" fmla="*/ 981075 w 981075"/>
                  <a:gd name="connsiteY4" fmla="*/ 4819650 h 4819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1075" h="4819650">
                    <a:moveTo>
                      <a:pt x="981075" y="4819650"/>
                    </a:moveTo>
                    <a:lnTo>
                      <a:pt x="981075" y="0"/>
                    </a:lnTo>
                    <a:lnTo>
                      <a:pt x="28575" y="1066800"/>
                    </a:lnTo>
                    <a:lnTo>
                      <a:pt x="0" y="3648075"/>
                    </a:lnTo>
                    <a:lnTo>
                      <a:pt x="981075" y="4819650"/>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Volný tvar 40"/>
              <p:cNvSpPr/>
              <p:nvPr/>
            </p:nvSpPr>
            <p:spPr>
              <a:xfrm>
                <a:off x="3219450" y="2807866"/>
                <a:ext cx="2476897" cy="2583284"/>
              </a:xfrm>
              <a:custGeom>
                <a:avLst/>
                <a:gdLst>
                  <a:gd name="connsiteX0" fmla="*/ 9525 w 2457450"/>
                  <a:gd name="connsiteY0" fmla="*/ 19050 h 2590800"/>
                  <a:gd name="connsiteX1" fmla="*/ 2457450 w 2457450"/>
                  <a:gd name="connsiteY1" fmla="*/ 0 h 2590800"/>
                  <a:gd name="connsiteX2" fmla="*/ 2428875 w 2457450"/>
                  <a:gd name="connsiteY2" fmla="*/ 2590800 h 2590800"/>
                  <a:gd name="connsiteX3" fmla="*/ 0 w 2457450"/>
                  <a:gd name="connsiteY3" fmla="*/ 2447925 h 2590800"/>
                  <a:gd name="connsiteX4" fmla="*/ 9525 w 2457450"/>
                  <a:gd name="connsiteY4" fmla="*/ 19050 h 2590800"/>
                  <a:gd name="connsiteX0" fmla="*/ 9525 w 2457847"/>
                  <a:gd name="connsiteY0" fmla="*/ 11534 h 2583284"/>
                  <a:gd name="connsiteX1" fmla="*/ 2457847 w 2457847"/>
                  <a:gd name="connsiteY1" fmla="*/ 0 h 2583284"/>
                  <a:gd name="connsiteX2" fmla="*/ 2428875 w 2457847"/>
                  <a:gd name="connsiteY2" fmla="*/ 2583284 h 2583284"/>
                  <a:gd name="connsiteX3" fmla="*/ 0 w 2457847"/>
                  <a:gd name="connsiteY3" fmla="*/ 2440409 h 2583284"/>
                  <a:gd name="connsiteX4" fmla="*/ 9525 w 2457847"/>
                  <a:gd name="connsiteY4" fmla="*/ 11534 h 2583284"/>
                  <a:gd name="connsiteX0" fmla="*/ 50006 w 2457847"/>
                  <a:gd name="connsiteY0" fmla="*/ 13915 h 2583284"/>
                  <a:gd name="connsiteX1" fmla="*/ 2457847 w 2457847"/>
                  <a:gd name="connsiteY1" fmla="*/ 0 h 2583284"/>
                  <a:gd name="connsiteX2" fmla="*/ 2428875 w 2457847"/>
                  <a:gd name="connsiteY2" fmla="*/ 2583284 h 2583284"/>
                  <a:gd name="connsiteX3" fmla="*/ 0 w 2457847"/>
                  <a:gd name="connsiteY3" fmla="*/ 2440409 h 2583284"/>
                  <a:gd name="connsiteX4" fmla="*/ 50006 w 2457847"/>
                  <a:gd name="connsiteY4" fmla="*/ 13915 h 2583284"/>
                  <a:gd name="connsiteX0" fmla="*/ 16669 w 2457847"/>
                  <a:gd name="connsiteY0" fmla="*/ 9152 h 2583284"/>
                  <a:gd name="connsiteX1" fmla="*/ 2457847 w 2457847"/>
                  <a:gd name="connsiteY1" fmla="*/ 0 h 2583284"/>
                  <a:gd name="connsiteX2" fmla="*/ 2428875 w 2457847"/>
                  <a:gd name="connsiteY2" fmla="*/ 2583284 h 2583284"/>
                  <a:gd name="connsiteX3" fmla="*/ 0 w 2457847"/>
                  <a:gd name="connsiteY3" fmla="*/ 2440409 h 2583284"/>
                  <a:gd name="connsiteX4" fmla="*/ 16669 w 2457847"/>
                  <a:gd name="connsiteY4" fmla="*/ 9152 h 2583284"/>
                  <a:gd name="connsiteX0" fmla="*/ 35719 w 2476897"/>
                  <a:gd name="connsiteY0" fmla="*/ 9152 h 2583284"/>
                  <a:gd name="connsiteX1" fmla="*/ 2476897 w 2476897"/>
                  <a:gd name="connsiteY1" fmla="*/ 0 h 2583284"/>
                  <a:gd name="connsiteX2" fmla="*/ 2447925 w 2476897"/>
                  <a:gd name="connsiteY2" fmla="*/ 2583284 h 2583284"/>
                  <a:gd name="connsiteX3" fmla="*/ 0 w 2476897"/>
                  <a:gd name="connsiteY3" fmla="*/ 2430884 h 2583284"/>
                  <a:gd name="connsiteX4" fmla="*/ 35719 w 2476897"/>
                  <a:gd name="connsiteY4" fmla="*/ 9152 h 258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897" h="2583284">
                    <a:moveTo>
                      <a:pt x="35719" y="9152"/>
                    </a:moveTo>
                    <a:lnTo>
                      <a:pt x="2476897" y="0"/>
                    </a:lnTo>
                    <a:lnTo>
                      <a:pt x="2447925" y="2583284"/>
                    </a:lnTo>
                    <a:lnTo>
                      <a:pt x="0" y="2430884"/>
                    </a:lnTo>
                    <a:lnTo>
                      <a:pt x="35719" y="915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Volný tvar 41"/>
              <p:cNvSpPr/>
              <p:nvPr/>
            </p:nvSpPr>
            <p:spPr>
              <a:xfrm>
                <a:off x="3924300" y="2247900"/>
                <a:ext cx="1114425" cy="314325"/>
              </a:xfrm>
              <a:custGeom>
                <a:avLst/>
                <a:gdLst>
                  <a:gd name="connsiteX0" fmla="*/ 1009650 w 1114425"/>
                  <a:gd name="connsiteY0" fmla="*/ 295275 h 314325"/>
                  <a:gd name="connsiteX1" fmla="*/ 1114425 w 1114425"/>
                  <a:gd name="connsiteY1" fmla="*/ 0 h 314325"/>
                  <a:gd name="connsiteX2" fmla="*/ 0 w 1114425"/>
                  <a:gd name="connsiteY2" fmla="*/ 28575 h 314325"/>
                  <a:gd name="connsiteX3" fmla="*/ 76200 w 1114425"/>
                  <a:gd name="connsiteY3" fmla="*/ 314325 h 314325"/>
                  <a:gd name="connsiteX4" fmla="*/ 1009650 w 1114425"/>
                  <a:gd name="connsiteY4" fmla="*/ 295275 h 314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4425" h="314325">
                    <a:moveTo>
                      <a:pt x="1009650" y="295275"/>
                    </a:moveTo>
                    <a:lnTo>
                      <a:pt x="1114425" y="0"/>
                    </a:lnTo>
                    <a:lnTo>
                      <a:pt x="0" y="28575"/>
                    </a:lnTo>
                    <a:lnTo>
                      <a:pt x="76200" y="314325"/>
                    </a:lnTo>
                    <a:lnTo>
                      <a:pt x="1009650" y="295275"/>
                    </a:lnTo>
                    <a:close/>
                  </a:path>
                </a:pathLst>
              </a:custGeom>
              <a:solidFill>
                <a:schemeClr val="bg1"/>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9" name="Picture 7" descr="camera"/>
            <p:cNvPicPr>
              <a:picLocks noChangeAspect="1" noChangeArrowheads="1"/>
            </p:cNvPicPr>
            <p:nvPr/>
          </p:nvPicPr>
          <p:blipFill>
            <a:blip r:embed="rId5" cstate="print">
              <a:clrChange>
                <a:clrFrom>
                  <a:srgbClr val="000000"/>
                </a:clrFrom>
                <a:clrTo>
                  <a:srgbClr val="000000">
                    <a:alpha val="0"/>
                  </a:srgbClr>
                </a:clrTo>
              </a:clrChange>
            </a:blip>
            <a:srcRect/>
            <a:stretch>
              <a:fillRect/>
            </a:stretch>
          </p:blipFill>
          <p:spPr bwMode="auto">
            <a:xfrm>
              <a:off x="2565071" y="3549693"/>
              <a:ext cx="1199749" cy="1236452"/>
            </a:xfrm>
            <a:prstGeom prst="rect">
              <a:avLst/>
            </a:prstGeom>
            <a:noFill/>
            <a:ln w="9525">
              <a:noFill/>
              <a:miter lim="800000"/>
              <a:headEnd/>
              <a:tailEnd/>
            </a:ln>
            <a:effectLst>
              <a:outerShdw blurRad="63500" sx="102000" sy="102000" algn="ctr" rotWithShape="0">
                <a:prstClr val="black">
                  <a:alpha val="40000"/>
                </a:prstClr>
              </a:outerShdw>
            </a:effectLst>
          </p:spPr>
        </p:pic>
        <p:sp>
          <p:nvSpPr>
            <p:cNvPr id="30" name="Volný tvar 29"/>
            <p:cNvSpPr/>
            <p:nvPr/>
          </p:nvSpPr>
          <p:spPr>
            <a:xfrm>
              <a:off x="3623941" y="2795236"/>
              <a:ext cx="4454148" cy="2935041"/>
            </a:xfrm>
            <a:custGeom>
              <a:avLst/>
              <a:gdLst>
                <a:gd name="connsiteX0" fmla="*/ 0 w 5593404"/>
                <a:gd name="connsiteY0" fmla="*/ 1157592 h 3112851"/>
                <a:gd name="connsiteX1" fmla="*/ 3472774 w 5593404"/>
                <a:gd name="connsiteY1" fmla="*/ 3112851 h 3112851"/>
                <a:gd name="connsiteX2" fmla="*/ 5593404 w 5593404"/>
                <a:gd name="connsiteY2" fmla="*/ 1303507 h 3112851"/>
                <a:gd name="connsiteX3" fmla="*/ 4406629 w 5593404"/>
                <a:gd name="connsiteY3" fmla="*/ 0 h 3112851"/>
                <a:gd name="connsiteX4" fmla="*/ 4406629 w 5593404"/>
                <a:gd name="connsiteY4" fmla="*/ 0 h 3112851"/>
                <a:gd name="connsiteX5" fmla="*/ 4406629 w 5593404"/>
                <a:gd name="connsiteY5" fmla="*/ 0 h 3112851"/>
                <a:gd name="connsiteX0" fmla="*/ 0 w 5548003"/>
                <a:gd name="connsiteY0" fmla="*/ 1157592 h 3112851"/>
                <a:gd name="connsiteX1" fmla="*/ 3472774 w 5548003"/>
                <a:gd name="connsiteY1" fmla="*/ 3112851 h 3112851"/>
                <a:gd name="connsiteX2" fmla="*/ 5548003 w 5548003"/>
                <a:gd name="connsiteY2" fmla="*/ 1484985 h 3112851"/>
                <a:gd name="connsiteX3" fmla="*/ 4406629 w 5548003"/>
                <a:gd name="connsiteY3" fmla="*/ 0 h 3112851"/>
                <a:gd name="connsiteX4" fmla="*/ 4406629 w 5548003"/>
                <a:gd name="connsiteY4" fmla="*/ 0 h 3112851"/>
                <a:gd name="connsiteX5" fmla="*/ 4406629 w 5548003"/>
                <a:gd name="connsiteY5" fmla="*/ 0 h 3112851"/>
                <a:gd name="connsiteX0" fmla="*/ 0 w 5548003"/>
                <a:gd name="connsiteY0" fmla="*/ 1157592 h 3122473"/>
                <a:gd name="connsiteX1" fmla="*/ 3523160 w 5548003"/>
                <a:gd name="connsiteY1" fmla="*/ 3122473 h 3122473"/>
                <a:gd name="connsiteX2" fmla="*/ 5548003 w 5548003"/>
                <a:gd name="connsiteY2" fmla="*/ 1484985 h 3122473"/>
                <a:gd name="connsiteX3" fmla="*/ 4406629 w 5548003"/>
                <a:gd name="connsiteY3" fmla="*/ 0 h 3122473"/>
                <a:gd name="connsiteX4" fmla="*/ 4406629 w 5548003"/>
                <a:gd name="connsiteY4" fmla="*/ 0 h 3122473"/>
                <a:gd name="connsiteX5" fmla="*/ 4406629 w 5548003"/>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5" fmla="*/ 4406629 w 5525701"/>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0" fmla="*/ 0 w 5525701"/>
                <a:gd name="connsiteY0" fmla="*/ 1256783 h 3221664"/>
                <a:gd name="connsiteX1" fmla="*/ 3523160 w 5525701"/>
                <a:gd name="connsiteY1" fmla="*/ 3221664 h 3221664"/>
                <a:gd name="connsiteX2" fmla="*/ 5525701 w 5525701"/>
                <a:gd name="connsiteY2" fmla="*/ 1580459 h 3221664"/>
                <a:gd name="connsiteX3" fmla="*/ 4406629 w 5525701"/>
                <a:gd name="connsiteY3" fmla="*/ 99191 h 3221664"/>
                <a:gd name="connsiteX4" fmla="*/ 4035836 w 5525701"/>
                <a:gd name="connsiteY4" fmla="*/ 0 h 3221664"/>
                <a:gd name="connsiteX0" fmla="*/ 0 w 5525701"/>
                <a:gd name="connsiteY0" fmla="*/ 1256783 h 3221664"/>
                <a:gd name="connsiteX1" fmla="*/ 3523160 w 5525701"/>
                <a:gd name="connsiteY1" fmla="*/ 3221664 h 3221664"/>
                <a:gd name="connsiteX2" fmla="*/ 5525701 w 5525701"/>
                <a:gd name="connsiteY2" fmla="*/ 1580459 h 3221664"/>
                <a:gd name="connsiteX3" fmla="*/ 4179852 w 5525701"/>
                <a:gd name="connsiteY3" fmla="*/ 432048 h 3221664"/>
                <a:gd name="connsiteX4" fmla="*/ 4035836 w 5525701"/>
                <a:gd name="connsiteY4" fmla="*/ 0 h 3221664"/>
                <a:gd name="connsiteX0" fmla="*/ 0 w 5525701"/>
                <a:gd name="connsiteY0" fmla="*/ 824735 h 2789616"/>
                <a:gd name="connsiteX1" fmla="*/ 3523160 w 5525701"/>
                <a:gd name="connsiteY1" fmla="*/ 2789616 h 2789616"/>
                <a:gd name="connsiteX2" fmla="*/ 5525701 w 5525701"/>
                <a:gd name="connsiteY2" fmla="*/ 1148411 h 2789616"/>
                <a:gd name="connsiteX3" fmla="*/ 4179852 w 5525701"/>
                <a:gd name="connsiteY3" fmla="*/ 0 h 2789616"/>
                <a:gd name="connsiteX0" fmla="*/ 0 w 5525701"/>
                <a:gd name="connsiteY0" fmla="*/ 954440 h 2919321"/>
                <a:gd name="connsiteX1" fmla="*/ 3523160 w 5525701"/>
                <a:gd name="connsiteY1" fmla="*/ 2919321 h 2919321"/>
                <a:gd name="connsiteX2" fmla="*/ 5525701 w 5525701"/>
                <a:gd name="connsiteY2" fmla="*/ 1278116 h 2919321"/>
                <a:gd name="connsiteX3" fmla="*/ 4365085 w 5525701"/>
                <a:gd name="connsiteY3" fmla="*/ 0 h 2919321"/>
                <a:gd name="connsiteX0" fmla="*/ 0 w 5525701"/>
                <a:gd name="connsiteY0" fmla="*/ 954440 h 2966482"/>
                <a:gd name="connsiteX1" fmla="*/ 3504819 w 5525701"/>
                <a:gd name="connsiteY1" fmla="*/ 2966482 h 2966482"/>
                <a:gd name="connsiteX2" fmla="*/ 5525701 w 5525701"/>
                <a:gd name="connsiteY2" fmla="*/ 1278116 h 2966482"/>
                <a:gd name="connsiteX3" fmla="*/ 4365085 w 5525701"/>
                <a:gd name="connsiteY3" fmla="*/ 0 h 2966482"/>
                <a:gd name="connsiteX0" fmla="*/ 0 w 5525701"/>
                <a:gd name="connsiteY0" fmla="*/ 954440 h 2935041"/>
                <a:gd name="connsiteX1" fmla="*/ 3510059 w 5525701"/>
                <a:gd name="connsiteY1" fmla="*/ 2935041 h 2935041"/>
                <a:gd name="connsiteX2" fmla="*/ 5525701 w 5525701"/>
                <a:gd name="connsiteY2" fmla="*/ 1278116 h 2935041"/>
                <a:gd name="connsiteX3" fmla="*/ 4365085 w 5525701"/>
                <a:gd name="connsiteY3" fmla="*/ 0 h 2935041"/>
                <a:gd name="connsiteX0" fmla="*/ 0 w 3650105"/>
                <a:gd name="connsiteY0" fmla="*/ 1065810 h 2935041"/>
                <a:gd name="connsiteX1" fmla="*/ 1634463 w 3650105"/>
                <a:gd name="connsiteY1" fmla="*/ 2935041 h 2935041"/>
                <a:gd name="connsiteX2" fmla="*/ 3650105 w 3650105"/>
                <a:gd name="connsiteY2" fmla="*/ 1278116 h 2935041"/>
                <a:gd name="connsiteX3" fmla="*/ 2489489 w 3650105"/>
                <a:gd name="connsiteY3"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0 w 4415418"/>
                <a:gd name="connsiteY0" fmla="*/ 1602524 h 2935041"/>
                <a:gd name="connsiteX1" fmla="*/ 45233 w 4415418"/>
                <a:gd name="connsiteY1" fmla="*/ 2001914 h 2935041"/>
                <a:gd name="connsiteX2" fmla="*/ 2399776 w 4415418"/>
                <a:gd name="connsiteY2" fmla="*/ 2935041 h 2935041"/>
                <a:gd name="connsiteX3" fmla="*/ 4415418 w 4415418"/>
                <a:gd name="connsiteY3" fmla="*/ 1278116 h 2935041"/>
                <a:gd name="connsiteX4" fmla="*/ 3254802 w 4415418"/>
                <a:gd name="connsiteY4"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170791 w 4586209"/>
                <a:gd name="connsiteY0" fmla="*/ 1602524 h 2935041"/>
                <a:gd name="connsiteX1" fmla="*/ 0 w 4586209"/>
                <a:gd name="connsiteY1" fmla="*/ 20019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586209"/>
                <a:gd name="connsiteY0" fmla="*/ 2001914 h 2935041"/>
                <a:gd name="connsiteX1" fmla="*/ 216025 w 4586209"/>
                <a:gd name="connsiteY1" fmla="*/ 1785890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151696 w 4586209"/>
                <a:gd name="connsiteY1" fmla="*/ 15776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658216"/>
                <a:gd name="connsiteY0" fmla="*/ 2217938 h 2935041"/>
                <a:gd name="connsiteX1" fmla="*/ 2642574 w 4658216"/>
                <a:gd name="connsiteY1" fmla="*/ 2935041 h 2935041"/>
                <a:gd name="connsiteX2" fmla="*/ 4658216 w 4658216"/>
                <a:gd name="connsiteY2" fmla="*/ 1278116 h 2935041"/>
                <a:gd name="connsiteX3" fmla="*/ 3497600 w 4658216"/>
                <a:gd name="connsiteY3" fmla="*/ 0 h 2935041"/>
                <a:gd name="connsiteX0" fmla="*/ 0 w 4454147"/>
                <a:gd name="connsiteY0" fmla="*/ 1563589 h 2935041"/>
                <a:gd name="connsiteX1" fmla="*/ 2438505 w 4454147"/>
                <a:gd name="connsiteY1" fmla="*/ 2935041 h 2935041"/>
                <a:gd name="connsiteX2" fmla="*/ 4454147 w 4454147"/>
                <a:gd name="connsiteY2" fmla="*/ 1278116 h 2935041"/>
                <a:gd name="connsiteX3" fmla="*/ 3293531 w 4454147"/>
                <a:gd name="connsiteY3" fmla="*/ 0 h 2935041"/>
              </a:gdLst>
              <a:ahLst/>
              <a:cxnLst>
                <a:cxn ang="0">
                  <a:pos x="connsiteX0" y="connsiteY0"/>
                </a:cxn>
                <a:cxn ang="0">
                  <a:pos x="connsiteX1" y="connsiteY1"/>
                </a:cxn>
                <a:cxn ang="0">
                  <a:pos x="connsiteX2" y="connsiteY2"/>
                </a:cxn>
                <a:cxn ang="0">
                  <a:pos x="connsiteX3" y="connsiteY3"/>
                </a:cxn>
              </a:cxnLst>
              <a:rect l="l" t="t" r="r" b="b"/>
              <a:pathLst>
                <a:path w="4454147" h="2935041">
                  <a:moveTo>
                    <a:pt x="0" y="1563589"/>
                  </a:moveTo>
                  <a:lnTo>
                    <a:pt x="2438505" y="2935041"/>
                  </a:lnTo>
                  <a:lnTo>
                    <a:pt x="4454147" y="1278116"/>
                  </a:lnTo>
                  <a:lnTo>
                    <a:pt x="3293531" y="0"/>
                  </a:lnTo>
                </a:path>
              </a:pathLst>
            </a:custGeom>
            <a:ln w="38100">
              <a:solidFill>
                <a:srgbClr val="FFCC00"/>
              </a:solidFill>
              <a:headEnd type="triangl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31" name="Volný tvar 30"/>
            <p:cNvSpPr/>
            <p:nvPr/>
          </p:nvSpPr>
          <p:spPr>
            <a:xfrm>
              <a:off x="3635897" y="2708919"/>
              <a:ext cx="3096344" cy="3384376"/>
            </a:xfrm>
            <a:custGeom>
              <a:avLst/>
              <a:gdLst>
                <a:gd name="connsiteX0" fmla="*/ 0 w 5593404"/>
                <a:gd name="connsiteY0" fmla="*/ 1157592 h 3112851"/>
                <a:gd name="connsiteX1" fmla="*/ 3472774 w 5593404"/>
                <a:gd name="connsiteY1" fmla="*/ 3112851 h 3112851"/>
                <a:gd name="connsiteX2" fmla="*/ 5593404 w 5593404"/>
                <a:gd name="connsiteY2" fmla="*/ 1303507 h 3112851"/>
                <a:gd name="connsiteX3" fmla="*/ 4406629 w 5593404"/>
                <a:gd name="connsiteY3" fmla="*/ 0 h 3112851"/>
                <a:gd name="connsiteX4" fmla="*/ 4406629 w 5593404"/>
                <a:gd name="connsiteY4" fmla="*/ 0 h 3112851"/>
                <a:gd name="connsiteX5" fmla="*/ 4406629 w 5593404"/>
                <a:gd name="connsiteY5" fmla="*/ 0 h 3112851"/>
                <a:gd name="connsiteX0" fmla="*/ 0 w 5548003"/>
                <a:gd name="connsiteY0" fmla="*/ 1157592 h 3112851"/>
                <a:gd name="connsiteX1" fmla="*/ 3472774 w 5548003"/>
                <a:gd name="connsiteY1" fmla="*/ 3112851 h 3112851"/>
                <a:gd name="connsiteX2" fmla="*/ 5548003 w 5548003"/>
                <a:gd name="connsiteY2" fmla="*/ 1484985 h 3112851"/>
                <a:gd name="connsiteX3" fmla="*/ 4406629 w 5548003"/>
                <a:gd name="connsiteY3" fmla="*/ 0 h 3112851"/>
                <a:gd name="connsiteX4" fmla="*/ 4406629 w 5548003"/>
                <a:gd name="connsiteY4" fmla="*/ 0 h 3112851"/>
                <a:gd name="connsiteX5" fmla="*/ 4406629 w 5548003"/>
                <a:gd name="connsiteY5" fmla="*/ 0 h 3112851"/>
                <a:gd name="connsiteX0" fmla="*/ 0 w 5548003"/>
                <a:gd name="connsiteY0" fmla="*/ 1157592 h 3122473"/>
                <a:gd name="connsiteX1" fmla="*/ 3523160 w 5548003"/>
                <a:gd name="connsiteY1" fmla="*/ 3122473 h 3122473"/>
                <a:gd name="connsiteX2" fmla="*/ 5548003 w 5548003"/>
                <a:gd name="connsiteY2" fmla="*/ 1484985 h 3122473"/>
                <a:gd name="connsiteX3" fmla="*/ 4406629 w 5548003"/>
                <a:gd name="connsiteY3" fmla="*/ 0 h 3122473"/>
                <a:gd name="connsiteX4" fmla="*/ 4406629 w 5548003"/>
                <a:gd name="connsiteY4" fmla="*/ 0 h 3122473"/>
                <a:gd name="connsiteX5" fmla="*/ 4406629 w 5548003"/>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5" fmla="*/ 4406629 w 5525701"/>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0" fmla="*/ 0 w 5525701"/>
                <a:gd name="connsiteY0" fmla="*/ 1256783 h 3221664"/>
                <a:gd name="connsiteX1" fmla="*/ 3523160 w 5525701"/>
                <a:gd name="connsiteY1" fmla="*/ 3221664 h 3221664"/>
                <a:gd name="connsiteX2" fmla="*/ 5525701 w 5525701"/>
                <a:gd name="connsiteY2" fmla="*/ 1580459 h 3221664"/>
                <a:gd name="connsiteX3" fmla="*/ 4406629 w 5525701"/>
                <a:gd name="connsiteY3" fmla="*/ 99191 h 3221664"/>
                <a:gd name="connsiteX4" fmla="*/ 4035836 w 5525701"/>
                <a:gd name="connsiteY4" fmla="*/ 0 h 3221664"/>
                <a:gd name="connsiteX0" fmla="*/ 0 w 5525701"/>
                <a:gd name="connsiteY0" fmla="*/ 1256783 h 3221664"/>
                <a:gd name="connsiteX1" fmla="*/ 3523160 w 5525701"/>
                <a:gd name="connsiteY1" fmla="*/ 3221664 h 3221664"/>
                <a:gd name="connsiteX2" fmla="*/ 5525701 w 5525701"/>
                <a:gd name="connsiteY2" fmla="*/ 1580459 h 3221664"/>
                <a:gd name="connsiteX3" fmla="*/ 4179852 w 5525701"/>
                <a:gd name="connsiteY3" fmla="*/ 432048 h 3221664"/>
                <a:gd name="connsiteX4" fmla="*/ 4035836 w 5525701"/>
                <a:gd name="connsiteY4" fmla="*/ 0 h 3221664"/>
                <a:gd name="connsiteX0" fmla="*/ 0 w 5525701"/>
                <a:gd name="connsiteY0" fmla="*/ 824735 h 2789616"/>
                <a:gd name="connsiteX1" fmla="*/ 3523160 w 5525701"/>
                <a:gd name="connsiteY1" fmla="*/ 2789616 h 2789616"/>
                <a:gd name="connsiteX2" fmla="*/ 5525701 w 5525701"/>
                <a:gd name="connsiteY2" fmla="*/ 1148411 h 2789616"/>
                <a:gd name="connsiteX3" fmla="*/ 4179852 w 5525701"/>
                <a:gd name="connsiteY3" fmla="*/ 0 h 2789616"/>
                <a:gd name="connsiteX0" fmla="*/ 0 w 5525701"/>
                <a:gd name="connsiteY0" fmla="*/ 954440 h 2919321"/>
                <a:gd name="connsiteX1" fmla="*/ 3523160 w 5525701"/>
                <a:gd name="connsiteY1" fmla="*/ 2919321 h 2919321"/>
                <a:gd name="connsiteX2" fmla="*/ 5525701 w 5525701"/>
                <a:gd name="connsiteY2" fmla="*/ 1278116 h 2919321"/>
                <a:gd name="connsiteX3" fmla="*/ 4365085 w 5525701"/>
                <a:gd name="connsiteY3" fmla="*/ 0 h 2919321"/>
                <a:gd name="connsiteX0" fmla="*/ 0 w 5525701"/>
                <a:gd name="connsiteY0" fmla="*/ 954440 h 2966482"/>
                <a:gd name="connsiteX1" fmla="*/ 3504819 w 5525701"/>
                <a:gd name="connsiteY1" fmla="*/ 2966482 h 2966482"/>
                <a:gd name="connsiteX2" fmla="*/ 5525701 w 5525701"/>
                <a:gd name="connsiteY2" fmla="*/ 1278116 h 2966482"/>
                <a:gd name="connsiteX3" fmla="*/ 4365085 w 5525701"/>
                <a:gd name="connsiteY3" fmla="*/ 0 h 2966482"/>
                <a:gd name="connsiteX0" fmla="*/ 0 w 5525701"/>
                <a:gd name="connsiteY0" fmla="*/ 954440 h 2935041"/>
                <a:gd name="connsiteX1" fmla="*/ 3510059 w 5525701"/>
                <a:gd name="connsiteY1" fmla="*/ 2935041 h 2935041"/>
                <a:gd name="connsiteX2" fmla="*/ 5525701 w 5525701"/>
                <a:gd name="connsiteY2" fmla="*/ 1278116 h 2935041"/>
                <a:gd name="connsiteX3" fmla="*/ 4365085 w 5525701"/>
                <a:gd name="connsiteY3" fmla="*/ 0 h 2935041"/>
                <a:gd name="connsiteX0" fmla="*/ 0 w 3650105"/>
                <a:gd name="connsiteY0" fmla="*/ 1065810 h 2935041"/>
                <a:gd name="connsiteX1" fmla="*/ 1634463 w 3650105"/>
                <a:gd name="connsiteY1" fmla="*/ 2935041 h 2935041"/>
                <a:gd name="connsiteX2" fmla="*/ 3650105 w 3650105"/>
                <a:gd name="connsiteY2" fmla="*/ 1278116 h 2935041"/>
                <a:gd name="connsiteX3" fmla="*/ 2489489 w 3650105"/>
                <a:gd name="connsiteY3"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0 w 4415418"/>
                <a:gd name="connsiteY0" fmla="*/ 1602524 h 2935041"/>
                <a:gd name="connsiteX1" fmla="*/ 45233 w 4415418"/>
                <a:gd name="connsiteY1" fmla="*/ 2001914 h 2935041"/>
                <a:gd name="connsiteX2" fmla="*/ 2399776 w 4415418"/>
                <a:gd name="connsiteY2" fmla="*/ 2935041 h 2935041"/>
                <a:gd name="connsiteX3" fmla="*/ 4415418 w 4415418"/>
                <a:gd name="connsiteY3" fmla="*/ 1278116 h 2935041"/>
                <a:gd name="connsiteX4" fmla="*/ 3254802 w 4415418"/>
                <a:gd name="connsiteY4"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170791 w 4586209"/>
                <a:gd name="connsiteY0" fmla="*/ 1602524 h 2935041"/>
                <a:gd name="connsiteX1" fmla="*/ 0 w 4586209"/>
                <a:gd name="connsiteY1" fmla="*/ 20019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586209"/>
                <a:gd name="connsiteY0" fmla="*/ 2001914 h 2935041"/>
                <a:gd name="connsiteX1" fmla="*/ 216025 w 4586209"/>
                <a:gd name="connsiteY1" fmla="*/ 1785890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151696 w 4586209"/>
                <a:gd name="connsiteY1" fmla="*/ 15776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658216"/>
                <a:gd name="connsiteY0" fmla="*/ 2217938 h 2935041"/>
                <a:gd name="connsiteX1" fmla="*/ 2642574 w 4658216"/>
                <a:gd name="connsiteY1" fmla="*/ 2935041 h 2935041"/>
                <a:gd name="connsiteX2" fmla="*/ 4658216 w 4658216"/>
                <a:gd name="connsiteY2" fmla="*/ 1278116 h 2935041"/>
                <a:gd name="connsiteX3" fmla="*/ 3497600 w 4658216"/>
                <a:gd name="connsiteY3" fmla="*/ 0 h 2935041"/>
                <a:gd name="connsiteX0" fmla="*/ 0 w 4454147"/>
                <a:gd name="connsiteY0" fmla="*/ 1563589 h 2935041"/>
                <a:gd name="connsiteX1" fmla="*/ 2438505 w 4454147"/>
                <a:gd name="connsiteY1" fmla="*/ 2935041 h 2935041"/>
                <a:gd name="connsiteX2" fmla="*/ 4454147 w 4454147"/>
                <a:gd name="connsiteY2" fmla="*/ 1278116 h 2935041"/>
                <a:gd name="connsiteX3" fmla="*/ 3293531 w 4454147"/>
                <a:gd name="connsiteY3" fmla="*/ 0 h 2935041"/>
                <a:gd name="connsiteX0" fmla="*/ 0 w 2015642"/>
                <a:gd name="connsiteY0" fmla="*/ 2935041 h 2935041"/>
                <a:gd name="connsiteX1" fmla="*/ 2015642 w 2015642"/>
                <a:gd name="connsiteY1" fmla="*/ 1278116 h 2935041"/>
                <a:gd name="connsiteX2" fmla="*/ 855026 w 2015642"/>
                <a:gd name="connsiteY2" fmla="*/ 0 h 2935041"/>
                <a:gd name="connsiteX0" fmla="*/ 0 w 5051792"/>
                <a:gd name="connsiteY0" fmla="*/ 1104282 h 1278116"/>
                <a:gd name="connsiteX1" fmla="*/ 5051792 w 5051792"/>
                <a:gd name="connsiteY1" fmla="*/ 1278116 h 1278116"/>
                <a:gd name="connsiteX2" fmla="*/ 3891176 w 5051792"/>
                <a:gd name="connsiteY2" fmla="*/ 0 h 1278116"/>
                <a:gd name="connsiteX0" fmla="*/ 0 w 4176464"/>
                <a:gd name="connsiteY0" fmla="*/ 1104282 h 2904482"/>
                <a:gd name="connsiteX1" fmla="*/ 4176464 w 4176464"/>
                <a:gd name="connsiteY1" fmla="*/ 2904482 h 2904482"/>
                <a:gd name="connsiteX2" fmla="*/ 3891176 w 4176464"/>
                <a:gd name="connsiteY2" fmla="*/ 0 h 2904482"/>
                <a:gd name="connsiteX0" fmla="*/ 0 w 4176464"/>
                <a:gd name="connsiteY0" fmla="*/ 1800200 h 3600400"/>
                <a:gd name="connsiteX1" fmla="*/ 4176464 w 4176464"/>
                <a:gd name="connsiteY1" fmla="*/ 3600400 h 3600400"/>
                <a:gd name="connsiteX2" fmla="*/ 3096344 w 4176464"/>
                <a:gd name="connsiteY2" fmla="*/ 0 h 3600400"/>
                <a:gd name="connsiteX0" fmla="*/ 0 w 3096344"/>
                <a:gd name="connsiteY0" fmla="*/ 1800200 h 3384376"/>
                <a:gd name="connsiteX1" fmla="*/ 2664296 w 3096344"/>
                <a:gd name="connsiteY1" fmla="*/ 3384376 h 3384376"/>
                <a:gd name="connsiteX2" fmla="*/ 3096344 w 3096344"/>
                <a:gd name="connsiteY2" fmla="*/ 0 h 3384376"/>
              </a:gdLst>
              <a:ahLst/>
              <a:cxnLst>
                <a:cxn ang="0">
                  <a:pos x="connsiteX0" y="connsiteY0"/>
                </a:cxn>
                <a:cxn ang="0">
                  <a:pos x="connsiteX1" y="connsiteY1"/>
                </a:cxn>
                <a:cxn ang="0">
                  <a:pos x="connsiteX2" y="connsiteY2"/>
                </a:cxn>
              </a:cxnLst>
              <a:rect l="l" t="t" r="r" b="b"/>
              <a:pathLst>
                <a:path w="3096344" h="3384376">
                  <a:moveTo>
                    <a:pt x="0" y="1800200"/>
                  </a:moveTo>
                  <a:lnTo>
                    <a:pt x="2664296" y="3384376"/>
                  </a:lnTo>
                  <a:lnTo>
                    <a:pt x="3096344" y="0"/>
                  </a:lnTo>
                </a:path>
              </a:pathLst>
            </a:custGeom>
            <a:ln w="38100">
              <a:solidFill>
                <a:srgbClr val="FFCC00"/>
              </a:solidFill>
              <a:headEnd type="triangl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34" name="Volný tvar 33"/>
            <p:cNvSpPr/>
            <p:nvPr/>
          </p:nvSpPr>
          <p:spPr>
            <a:xfrm>
              <a:off x="3635896" y="2708919"/>
              <a:ext cx="2736304" cy="1656184"/>
            </a:xfrm>
            <a:custGeom>
              <a:avLst/>
              <a:gdLst>
                <a:gd name="connsiteX0" fmla="*/ 0 w 5593404"/>
                <a:gd name="connsiteY0" fmla="*/ 1157592 h 3112851"/>
                <a:gd name="connsiteX1" fmla="*/ 3472774 w 5593404"/>
                <a:gd name="connsiteY1" fmla="*/ 3112851 h 3112851"/>
                <a:gd name="connsiteX2" fmla="*/ 5593404 w 5593404"/>
                <a:gd name="connsiteY2" fmla="*/ 1303507 h 3112851"/>
                <a:gd name="connsiteX3" fmla="*/ 4406629 w 5593404"/>
                <a:gd name="connsiteY3" fmla="*/ 0 h 3112851"/>
                <a:gd name="connsiteX4" fmla="*/ 4406629 w 5593404"/>
                <a:gd name="connsiteY4" fmla="*/ 0 h 3112851"/>
                <a:gd name="connsiteX5" fmla="*/ 4406629 w 5593404"/>
                <a:gd name="connsiteY5" fmla="*/ 0 h 3112851"/>
                <a:gd name="connsiteX0" fmla="*/ 0 w 5548003"/>
                <a:gd name="connsiteY0" fmla="*/ 1157592 h 3112851"/>
                <a:gd name="connsiteX1" fmla="*/ 3472774 w 5548003"/>
                <a:gd name="connsiteY1" fmla="*/ 3112851 h 3112851"/>
                <a:gd name="connsiteX2" fmla="*/ 5548003 w 5548003"/>
                <a:gd name="connsiteY2" fmla="*/ 1484985 h 3112851"/>
                <a:gd name="connsiteX3" fmla="*/ 4406629 w 5548003"/>
                <a:gd name="connsiteY3" fmla="*/ 0 h 3112851"/>
                <a:gd name="connsiteX4" fmla="*/ 4406629 w 5548003"/>
                <a:gd name="connsiteY4" fmla="*/ 0 h 3112851"/>
                <a:gd name="connsiteX5" fmla="*/ 4406629 w 5548003"/>
                <a:gd name="connsiteY5" fmla="*/ 0 h 3112851"/>
                <a:gd name="connsiteX0" fmla="*/ 0 w 5548003"/>
                <a:gd name="connsiteY0" fmla="*/ 1157592 h 3122473"/>
                <a:gd name="connsiteX1" fmla="*/ 3523160 w 5548003"/>
                <a:gd name="connsiteY1" fmla="*/ 3122473 h 3122473"/>
                <a:gd name="connsiteX2" fmla="*/ 5548003 w 5548003"/>
                <a:gd name="connsiteY2" fmla="*/ 1484985 h 3122473"/>
                <a:gd name="connsiteX3" fmla="*/ 4406629 w 5548003"/>
                <a:gd name="connsiteY3" fmla="*/ 0 h 3122473"/>
                <a:gd name="connsiteX4" fmla="*/ 4406629 w 5548003"/>
                <a:gd name="connsiteY4" fmla="*/ 0 h 3122473"/>
                <a:gd name="connsiteX5" fmla="*/ 4406629 w 5548003"/>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5" fmla="*/ 4406629 w 5525701"/>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0" fmla="*/ 0 w 5525701"/>
                <a:gd name="connsiteY0" fmla="*/ 1256783 h 3221664"/>
                <a:gd name="connsiteX1" fmla="*/ 3523160 w 5525701"/>
                <a:gd name="connsiteY1" fmla="*/ 3221664 h 3221664"/>
                <a:gd name="connsiteX2" fmla="*/ 5525701 w 5525701"/>
                <a:gd name="connsiteY2" fmla="*/ 1580459 h 3221664"/>
                <a:gd name="connsiteX3" fmla="*/ 4406629 w 5525701"/>
                <a:gd name="connsiteY3" fmla="*/ 99191 h 3221664"/>
                <a:gd name="connsiteX4" fmla="*/ 4035836 w 5525701"/>
                <a:gd name="connsiteY4" fmla="*/ 0 h 3221664"/>
                <a:gd name="connsiteX0" fmla="*/ 0 w 5525701"/>
                <a:gd name="connsiteY0" fmla="*/ 1256783 h 3221664"/>
                <a:gd name="connsiteX1" fmla="*/ 3523160 w 5525701"/>
                <a:gd name="connsiteY1" fmla="*/ 3221664 h 3221664"/>
                <a:gd name="connsiteX2" fmla="*/ 5525701 w 5525701"/>
                <a:gd name="connsiteY2" fmla="*/ 1580459 h 3221664"/>
                <a:gd name="connsiteX3" fmla="*/ 4179852 w 5525701"/>
                <a:gd name="connsiteY3" fmla="*/ 432048 h 3221664"/>
                <a:gd name="connsiteX4" fmla="*/ 4035836 w 5525701"/>
                <a:gd name="connsiteY4" fmla="*/ 0 h 3221664"/>
                <a:gd name="connsiteX0" fmla="*/ 0 w 5525701"/>
                <a:gd name="connsiteY0" fmla="*/ 824735 h 2789616"/>
                <a:gd name="connsiteX1" fmla="*/ 3523160 w 5525701"/>
                <a:gd name="connsiteY1" fmla="*/ 2789616 h 2789616"/>
                <a:gd name="connsiteX2" fmla="*/ 5525701 w 5525701"/>
                <a:gd name="connsiteY2" fmla="*/ 1148411 h 2789616"/>
                <a:gd name="connsiteX3" fmla="*/ 4179852 w 5525701"/>
                <a:gd name="connsiteY3" fmla="*/ 0 h 2789616"/>
                <a:gd name="connsiteX0" fmla="*/ 0 w 5525701"/>
                <a:gd name="connsiteY0" fmla="*/ 954440 h 2919321"/>
                <a:gd name="connsiteX1" fmla="*/ 3523160 w 5525701"/>
                <a:gd name="connsiteY1" fmla="*/ 2919321 h 2919321"/>
                <a:gd name="connsiteX2" fmla="*/ 5525701 w 5525701"/>
                <a:gd name="connsiteY2" fmla="*/ 1278116 h 2919321"/>
                <a:gd name="connsiteX3" fmla="*/ 4365085 w 5525701"/>
                <a:gd name="connsiteY3" fmla="*/ 0 h 2919321"/>
                <a:gd name="connsiteX0" fmla="*/ 0 w 5525701"/>
                <a:gd name="connsiteY0" fmla="*/ 954440 h 2966482"/>
                <a:gd name="connsiteX1" fmla="*/ 3504819 w 5525701"/>
                <a:gd name="connsiteY1" fmla="*/ 2966482 h 2966482"/>
                <a:gd name="connsiteX2" fmla="*/ 5525701 w 5525701"/>
                <a:gd name="connsiteY2" fmla="*/ 1278116 h 2966482"/>
                <a:gd name="connsiteX3" fmla="*/ 4365085 w 5525701"/>
                <a:gd name="connsiteY3" fmla="*/ 0 h 2966482"/>
                <a:gd name="connsiteX0" fmla="*/ 0 w 5525701"/>
                <a:gd name="connsiteY0" fmla="*/ 954440 h 2935041"/>
                <a:gd name="connsiteX1" fmla="*/ 3510059 w 5525701"/>
                <a:gd name="connsiteY1" fmla="*/ 2935041 h 2935041"/>
                <a:gd name="connsiteX2" fmla="*/ 5525701 w 5525701"/>
                <a:gd name="connsiteY2" fmla="*/ 1278116 h 2935041"/>
                <a:gd name="connsiteX3" fmla="*/ 4365085 w 5525701"/>
                <a:gd name="connsiteY3" fmla="*/ 0 h 2935041"/>
                <a:gd name="connsiteX0" fmla="*/ 0 w 3650105"/>
                <a:gd name="connsiteY0" fmla="*/ 1065810 h 2935041"/>
                <a:gd name="connsiteX1" fmla="*/ 1634463 w 3650105"/>
                <a:gd name="connsiteY1" fmla="*/ 2935041 h 2935041"/>
                <a:gd name="connsiteX2" fmla="*/ 3650105 w 3650105"/>
                <a:gd name="connsiteY2" fmla="*/ 1278116 h 2935041"/>
                <a:gd name="connsiteX3" fmla="*/ 2489489 w 3650105"/>
                <a:gd name="connsiteY3"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0 w 4415418"/>
                <a:gd name="connsiteY0" fmla="*/ 1602524 h 2935041"/>
                <a:gd name="connsiteX1" fmla="*/ 45233 w 4415418"/>
                <a:gd name="connsiteY1" fmla="*/ 2001914 h 2935041"/>
                <a:gd name="connsiteX2" fmla="*/ 2399776 w 4415418"/>
                <a:gd name="connsiteY2" fmla="*/ 2935041 h 2935041"/>
                <a:gd name="connsiteX3" fmla="*/ 4415418 w 4415418"/>
                <a:gd name="connsiteY3" fmla="*/ 1278116 h 2935041"/>
                <a:gd name="connsiteX4" fmla="*/ 3254802 w 4415418"/>
                <a:gd name="connsiteY4"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170791 w 4586209"/>
                <a:gd name="connsiteY0" fmla="*/ 1602524 h 2935041"/>
                <a:gd name="connsiteX1" fmla="*/ 0 w 4586209"/>
                <a:gd name="connsiteY1" fmla="*/ 20019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586209"/>
                <a:gd name="connsiteY0" fmla="*/ 2001914 h 2935041"/>
                <a:gd name="connsiteX1" fmla="*/ 216025 w 4586209"/>
                <a:gd name="connsiteY1" fmla="*/ 1785890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151696 w 4586209"/>
                <a:gd name="connsiteY1" fmla="*/ 15776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658216"/>
                <a:gd name="connsiteY0" fmla="*/ 2217938 h 2935041"/>
                <a:gd name="connsiteX1" fmla="*/ 2642574 w 4658216"/>
                <a:gd name="connsiteY1" fmla="*/ 2935041 h 2935041"/>
                <a:gd name="connsiteX2" fmla="*/ 4658216 w 4658216"/>
                <a:gd name="connsiteY2" fmla="*/ 1278116 h 2935041"/>
                <a:gd name="connsiteX3" fmla="*/ 3497600 w 4658216"/>
                <a:gd name="connsiteY3" fmla="*/ 0 h 2935041"/>
                <a:gd name="connsiteX0" fmla="*/ 0 w 4454147"/>
                <a:gd name="connsiteY0" fmla="*/ 1563589 h 2935041"/>
                <a:gd name="connsiteX1" fmla="*/ 2438505 w 4454147"/>
                <a:gd name="connsiteY1" fmla="*/ 2935041 h 2935041"/>
                <a:gd name="connsiteX2" fmla="*/ 4454147 w 4454147"/>
                <a:gd name="connsiteY2" fmla="*/ 1278116 h 2935041"/>
                <a:gd name="connsiteX3" fmla="*/ 3293531 w 4454147"/>
                <a:gd name="connsiteY3" fmla="*/ 0 h 2935041"/>
                <a:gd name="connsiteX0" fmla="*/ 0 w 4454147"/>
                <a:gd name="connsiteY0" fmla="*/ 1563589 h 1563589"/>
                <a:gd name="connsiteX1" fmla="*/ 4454147 w 4454147"/>
                <a:gd name="connsiteY1" fmla="*/ 1278116 h 1563589"/>
                <a:gd name="connsiteX2" fmla="*/ 3293531 w 4454147"/>
                <a:gd name="connsiteY2" fmla="*/ 0 h 1563589"/>
                <a:gd name="connsiteX0" fmla="*/ 101972 w 4556119"/>
                <a:gd name="connsiteY0" fmla="*/ 1563589 h 2392040"/>
                <a:gd name="connsiteX1" fmla="*/ 0 w 4556119"/>
                <a:gd name="connsiteY1" fmla="*/ 2392040 h 2392040"/>
                <a:gd name="connsiteX2" fmla="*/ 4556119 w 4556119"/>
                <a:gd name="connsiteY2" fmla="*/ 1278116 h 2392040"/>
                <a:gd name="connsiteX3" fmla="*/ 3395503 w 4556119"/>
                <a:gd name="connsiteY3" fmla="*/ 0 h 2392040"/>
                <a:gd name="connsiteX0" fmla="*/ 0 w 4454147"/>
                <a:gd name="connsiteY0" fmla="*/ 1563589 h 1563589"/>
                <a:gd name="connsiteX1" fmla="*/ 2346299 w 4454147"/>
                <a:gd name="connsiteY1" fmla="*/ 1095897 h 1563589"/>
                <a:gd name="connsiteX2" fmla="*/ 4454147 w 4454147"/>
                <a:gd name="connsiteY2" fmla="*/ 1278116 h 1563589"/>
                <a:gd name="connsiteX3" fmla="*/ 3293531 w 4454147"/>
                <a:gd name="connsiteY3" fmla="*/ 0 h 1563589"/>
                <a:gd name="connsiteX0" fmla="*/ 0 w 5204191"/>
                <a:gd name="connsiteY0" fmla="*/ 735858 h 1278116"/>
                <a:gd name="connsiteX1" fmla="*/ 3096343 w 5204191"/>
                <a:gd name="connsiteY1" fmla="*/ 1095897 h 1278116"/>
                <a:gd name="connsiteX2" fmla="*/ 5204191 w 5204191"/>
                <a:gd name="connsiteY2" fmla="*/ 1278116 h 1278116"/>
                <a:gd name="connsiteX3" fmla="*/ 4043575 w 5204191"/>
                <a:gd name="connsiteY3" fmla="*/ 0 h 1278116"/>
                <a:gd name="connsiteX0" fmla="*/ 0 w 4043575"/>
                <a:gd name="connsiteY0" fmla="*/ 735858 h 1095897"/>
                <a:gd name="connsiteX1" fmla="*/ 3096343 w 4043575"/>
                <a:gd name="connsiteY1" fmla="*/ 1095897 h 1095897"/>
                <a:gd name="connsiteX2" fmla="*/ 1296144 w 4043575"/>
                <a:gd name="connsiteY2" fmla="*/ 15779 h 1095897"/>
                <a:gd name="connsiteX3" fmla="*/ 4043575 w 4043575"/>
                <a:gd name="connsiteY3" fmla="*/ 0 h 1095897"/>
                <a:gd name="connsiteX0" fmla="*/ 0 w 3096343"/>
                <a:gd name="connsiteY0" fmla="*/ 1584174 h 1944213"/>
                <a:gd name="connsiteX1" fmla="*/ 3096343 w 3096343"/>
                <a:gd name="connsiteY1" fmla="*/ 1944213 h 1944213"/>
                <a:gd name="connsiteX2" fmla="*/ 1296144 w 3096343"/>
                <a:gd name="connsiteY2" fmla="*/ 864095 h 1944213"/>
                <a:gd name="connsiteX3" fmla="*/ 2736303 w 3096343"/>
                <a:gd name="connsiteY3" fmla="*/ 0 h 1944213"/>
                <a:gd name="connsiteX0" fmla="*/ 0 w 3600399"/>
                <a:gd name="connsiteY0" fmla="*/ 1584174 h 1944215"/>
                <a:gd name="connsiteX1" fmla="*/ 3600399 w 3600399"/>
                <a:gd name="connsiteY1" fmla="*/ 1944215 h 1944215"/>
                <a:gd name="connsiteX2" fmla="*/ 1296144 w 3600399"/>
                <a:gd name="connsiteY2" fmla="*/ 864095 h 1944215"/>
                <a:gd name="connsiteX3" fmla="*/ 2736303 w 3600399"/>
                <a:gd name="connsiteY3" fmla="*/ 0 h 1944215"/>
                <a:gd name="connsiteX0" fmla="*/ 0 w 2736303"/>
                <a:gd name="connsiteY0" fmla="*/ 1584174 h 1656183"/>
                <a:gd name="connsiteX1" fmla="*/ 2520279 w 2736303"/>
                <a:gd name="connsiteY1" fmla="*/ 1656183 h 1656183"/>
                <a:gd name="connsiteX2" fmla="*/ 1296144 w 2736303"/>
                <a:gd name="connsiteY2" fmla="*/ 864095 h 1656183"/>
                <a:gd name="connsiteX3" fmla="*/ 2736303 w 2736303"/>
                <a:gd name="connsiteY3" fmla="*/ 0 h 1656183"/>
              </a:gdLst>
              <a:ahLst/>
              <a:cxnLst>
                <a:cxn ang="0">
                  <a:pos x="connsiteX0" y="connsiteY0"/>
                </a:cxn>
                <a:cxn ang="0">
                  <a:pos x="connsiteX1" y="connsiteY1"/>
                </a:cxn>
                <a:cxn ang="0">
                  <a:pos x="connsiteX2" y="connsiteY2"/>
                </a:cxn>
                <a:cxn ang="0">
                  <a:pos x="connsiteX3" y="connsiteY3"/>
                </a:cxn>
              </a:cxnLst>
              <a:rect l="l" t="t" r="r" b="b"/>
              <a:pathLst>
                <a:path w="2736303" h="1656183">
                  <a:moveTo>
                    <a:pt x="0" y="1584174"/>
                  </a:moveTo>
                  <a:lnTo>
                    <a:pt x="2520279" y="1656183"/>
                  </a:lnTo>
                  <a:lnTo>
                    <a:pt x="1296144" y="864095"/>
                  </a:lnTo>
                  <a:lnTo>
                    <a:pt x="2736303" y="0"/>
                  </a:lnTo>
                </a:path>
              </a:pathLst>
            </a:custGeom>
            <a:ln w="38100">
              <a:solidFill>
                <a:srgbClr val="FFCC00"/>
              </a:solidFill>
              <a:headEnd type="triangl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grpSp>
      <p:sp>
        <p:nvSpPr>
          <p:cNvPr id="37" name="Zástupný symbol pro číslo snímku 36"/>
          <p:cNvSpPr>
            <a:spLocks noGrp="1"/>
          </p:cNvSpPr>
          <p:nvPr>
            <p:ph type="sldNum" sz="quarter" idx="12"/>
          </p:nvPr>
        </p:nvSpPr>
        <p:spPr/>
        <p:txBody>
          <a:bodyPr/>
          <a:lstStyle/>
          <a:p>
            <a:pPr>
              <a:defRPr/>
            </a:pPr>
            <a:fld id="{81494967-73EE-4A75-A827-47B02327E019}" type="slidenum">
              <a:rPr lang="en-US" altLang="en-US" smtClean="0"/>
              <a:pPr>
                <a:defRPr/>
              </a:pPr>
              <a:t>8</a:t>
            </a:fld>
            <a:endParaRPr lang="en-US" altLang="en-US"/>
          </a:p>
        </p:txBody>
      </p:sp>
      <p:sp>
        <p:nvSpPr>
          <p:cNvPr id="44" name="Zástupný symbol pro zápatí 43"/>
          <p:cNvSpPr>
            <a:spLocks noGrp="1"/>
          </p:cNvSpPr>
          <p:nvPr>
            <p:ph type="ftr" sz="quarter" idx="11"/>
          </p:nvPr>
        </p:nvSpPr>
        <p:spPr/>
        <p:txBody>
          <a:bodyPr/>
          <a:lstStyle/>
          <a:p>
            <a:pPr>
              <a:defRPr/>
            </a:pPr>
            <a:r>
              <a:rPr lang="en-US" altLang="en-US" smtClean="0"/>
              <a:t>Course: Recent Advances in Light Transport Simulation</a:t>
            </a:r>
            <a:br>
              <a:rPr lang="en-US" altLang="en-US" smtClean="0"/>
            </a:br>
            <a:r>
              <a:rPr lang="en-US" altLang="en-US" i="1" smtClean="0"/>
              <a:t>Jaroslav Křivánek</a:t>
            </a:r>
            <a:r>
              <a:rPr lang="en-US" altLang="en-US" b="1" smtClean="0"/>
              <a:t> </a:t>
            </a:r>
            <a:r>
              <a:rPr lang="en-US" altLang="en-US" smtClean="0"/>
              <a:t>- Path Integral Formulation of Light Transport</a:t>
            </a:r>
            <a:endParaRPr lang="en-US" alt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Path integral formulation</a:t>
            </a:r>
            <a:endParaRPr lang="en-US" dirty="0"/>
          </a:p>
        </p:txBody>
      </p:sp>
      <p:sp>
        <p:nvSpPr>
          <p:cNvPr id="3" name="Zástupný symbol pro obsah 2"/>
          <p:cNvSpPr>
            <a:spLocks noGrp="1"/>
          </p:cNvSpPr>
          <p:nvPr>
            <p:ph idx="1"/>
          </p:nvPr>
        </p:nvSpPr>
        <p:spPr>
          <a:xfrm>
            <a:off x="662880" y="1988840"/>
            <a:ext cx="8229600" cy="4530725"/>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graphicFrame>
        <p:nvGraphicFramePr>
          <p:cNvPr id="18" name="Object 4"/>
          <p:cNvGraphicFramePr>
            <a:graphicFrameLocks noChangeAspect="1"/>
          </p:cNvGraphicFramePr>
          <p:nvPr/>
        </p:nvGraphicFramePr>
        <p:xfrm>
          <a:off x="1363663" y="1409233"/>
          <a:ext cx="5132387" cy="2001837"/>
        </p:xfrm>
        <a:graphic>
          <a:graphicData uri="http://schemas.openxmlformats.org/presentationml/2006/ole">
            <p:oleObj spid="_x0000_s180226" name="Equation" r:id="rId4" imgW="2514600" imgH="1002960" progId="Equation.3">
              <p:embed/>
            </p:oleObj>
          </a:graphicData>
        </a:graphic>
      </p:graphicFrame>
      <p:cxnSp>
        <p:nvCxnSpPr>
          <p:cNvPr id="35" name="Přímá spojovací čára 34"/>
          <p:cNvCxnSpPr/>
          <p:nvPr/>
        </p:nvCxnSpPr>
        <p:spPr>
          <a:xfrm>
            <a:off x="1979712" y="3369064"/>
            <a:ext cx="432048"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6" name="TextovéPole 35"/>
          <p:cNvSpPr txBox="1"/>
          <p:nvPr/>
        </p:nvSpPr>
        <p:spPr>
          <a:xfrm>
            <a:off x="1531264" y="3374922"/>
            <a:ext cx="952504" cy="646331"/>
          </a:xfrm>
          <a:prstGeom prst="rect">
            <a:avLst/>
          </a:prstGeom>
          <a:noFill/>
        </p:spPr>
        <p:txBody>
          <a:bodyPr wrap="none" rtlCol="0">
            <a:spAutoFit/>
          </a:bodyPr>
          <a:lstStyle/>
          <a:p>
            <a:pPr algn="r"/>
            <a:r>
              <a:rPr lang="en-US" dirty="0" smtClean="0">
                <a:solidFill>
                  <a:schemeClr val="accent2"/>
                </a:solidFill>
                <a:latin typeface="+mn-lt"/>
              </a:rPr>
              <a:t>all path</a:t>
            </a:r>
            <a:br>
              <a:rPr lang="en-US" dirty="0" smtClean="0">
                <a:solidFill>
                  <a:schemeClr val="accent2"/>
                </a:solidFill>
                <a:latin typeface="+mn-lt"/>
              </a:rPr>
            </a:br>
            <a:r>
              <a:rPr lang="en-US" dirty="0" smtClean="0">
                <a:solidFill>
                  <a:schemeClr val="accent2"/>
                </a:solidFill>
                <a:latin typeface="+mn-lt"/>
              </a:rPr>
              <a:t>lengths</a:t>
            </a:r>
            <a:endParaRPr lang="cs-CZ" dirty="0" smtClean="0">
              <a:solidFill>
                <a:schemeClr val="accent2"/>
              </a:solidFill>
              <a:latin typeface="+mn-lt"/>
            </a:endParaRPr>
          </a:p>
        </p:txBody>
      </p:sp>
      <p:cxnSp>
        <p:nvCxnSpPr>
          <p:cNvPr id="39" name="Přímá spojovací čára 38"/>
          <p:cNvCxnSpPr/>
          <p:nvPr/>
        </p:nvCxnSpPr>
        <p:spPr>
          <a:xfrm>
            <a:off x="2483768" y="3371726"/>
            <a:ext cx="57606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1" name="TextovéPole 40"/>
          <p:cNvSpPr txBox="1"/>
          <p:nvPr/>
        </p:nvSpPr>
        <p:spPr>
          <a:xfrm>
            <a:off x="2429533" y="3374922"/>
            <a:ext cx="1803699" cy="646331"/>
          </a:xfrm>
          <a:prstGeom prst="rect">
            <a:avLst/>
          </a:prstGeom>
          <a:noFill/>
        </p:spPr>
        <p:txBody>
          <a:bodyPr wrap="none" rtlCol="0">
            <a:spAutoFit/>
          </a:bodyPr>
          <a:lstStyle/>
          <a:p>
            <a:r>
              <a:rPr lang="en-US" dirty="0" smtClean="0">
                <a:solidFill>
                  <a:schemeClr val="accent1"/>
                </a:solidFill>
                <a:latin typeface="+mn-lt"/>
              </a:rPr>
              <a:t>all possible </a:t>
            </a:r>
          </a:p>
          <a:p>
            <a:pPr algn="ctr"/>
            <a:r>
              <a:rPr lang="en-US" dirty="0" smtClean="0">
                <a:solidFill>
                  <a:schemeClr val="accent1"/>
                </a:solidFill>
                <a:latin typeface="+mn-lt"/>
              </a:rPr>
              <a:t>vertex positions</a:t>
            </a:r>
            <a:endParaRPr lang="cs-CZ" dirty="0" smtClean="0">
              <a:solidFill>
                <a:schemeClr val="accent1"/>
              </a:solidFill>
              <a:latin typeface="+mn-lt"/>
            </a:endParaRPr>
          </a:p>
        </p:txBody>
      </p:sp>
      <p:sp>
        <p:nvSpPr>
          <p:cNvPr id="43" name="Obdélník 42"/>
          <p:cNvSpPr/>
          <p:nvPr/>
        </p:nvSpPr>
        <p:spPr>
          <a:xfrm>
            <a:off x="1265284" y="1340768"/>
            <a:ext cx="3018684" cy="757982"/>
          </a:xfrm>
          <a:prstGeom prst="rect">
            <a:avLst/>
          </a:prstGeom>
          <a:noFill/>
          <a:ln w="635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2" name="Skupina 61"/>
          <p:cNvGrpSpPr/>
          <p:nvPr/>
        </p:nvGrpSpPr>
        <p:grpSpPr>
          <a:xfrm>
            <a:off x="4139952" y="3317654"/>
            <a:ext cx="4310136" cy="3164282"/>
            <a:chOff x="2565071" y="2161455"/>
            <a:chExt cx="5885019" cy="4320479"/>
          </a:xfrm>
        </p:grpSpPr>
        <p:grpSp>
          <p:nvGrpSpPr>
            <p:cNvPr id="51" name="Skupina 4"/>
            <p:cNvGrpSpPr/>
            <p:nvPr/>
          </p:nvGrpSpPr>
          <p:grpSpPr>
            <a:xfrm>
              <a:off x="4561657" y="2161455"/>
              <a:ext cx="3888433" cy="4320479"/>
              <a:chOff x="2285833" y="1743075"/>
              <a:chExt cx="4364279" cy="4819650"/>
            </a:xfr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16200000" scaled="1"/>
              <a:tileRect/>
            </a:gradFill>
            <a:effectLst/>
          </p:grpSpPr>
          <p:sp>
            <p:nvSpPr>
              <p:cNvPr id="52" name="Volný tvar 51"/>
              <p:cNvSpPr/>
              <p:nvPr/>
            </p:nvSpPr>
            <p:spPr>
              <a:xfrm>
                <a:off x="2285833" y="1743740"/>
                <a:ext cx="4359515" cy="1073888"/>
              </a:xfrm>
              <a:custGeom>
                <a:avLst/>
                <a:gdLst>
                  <a:gd name="connsiteX0" fmla="*/ 0 w 4338084"/>
                  <a:gd name="connsiteY0" fmla="*/ 191386 h 1073888"/>
                  <a:gd name="connsiteX1" fmla="*/ 4338084 w 4338084"/>
                  <a:gd name="connsiteY1" fmla="*/ 0 h 1073888"/>
                  <a:gd name="connsiteX2" fmla="*/ 3391786 w 4338084"/>
                  <a:gd name="connsiteY2" fmla="*/ 104199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1786 w 4338084"/>
                  <a:gd name="connsiteY2" fmla="*/ 1061040 h 1073888"/>
                  <a:gd name="connsiteX3" fmla="*/ 946298 w 4338084"/>
                  <a:gd name="connsiteY3" fmla="*/ 1073888 h 1073888"/>
                  <a:gd name="connsiteX4" fmla="*/ 0 w 4338084"/>
                  <a:gd name="connsiteY4" fmla="*/ 191386 h 1073888"/>
                  <a:gd name="connsiteX0" fmla="*/ 0 w 4338084"/>
                  <a:gd name="connsiteY0" fmla="*/ 191386 h 1073888"/>
                  <a:gd name="connsiteX1" fmla="*/ 4338084 w 4338084"/>
                  <a:gd name="connsiteY1" fmla="*/ 0 h 1073888"/>
                  <a:gd name="connsiteX2" fmla="*/ 3394167 w 4338084"/>
                  <a:gd name="connsiteY2" fmla="*/ 1061040 h 1073888"/>
                  <a:gd name="connsiteX3" fmla="*/ 946298 w 4338084"/>
                  <a:gd name="connsiteY3" fmla="*/ 1073888 h 1073888"/>
                  <a:gd name="connsiteX4" fmla="*/ 0 w 4338084"/>
                  <a:gd name="connsiteY4" fmla="*/ 191386 h 1073888"/>
                  <a:gd name="connsiteX0" fmla="*/ 0 w 4359515"/>
                  <a:gd name="connsiteY0" fmla="*/ 191386 h 1073888"/>
                  <a:gd name="connsiteX1" fmla="*/ 4359515 w 4359515"/>
                  <a:gd name="connsiteY1" fmla="*/ 0 h 1073888"/>
                  <a:gd name="connsiteX2" fmla="*/ 3415598 w 4359515"/>
                  <a:gd name="connsiteY2" fmla="*/ 1061040 h 1073888"/>
                  <a:gd name="connsiteX3" fmla="*/ 967729 w 4359515"/>
                  <a:gd name="connsiteY3" fmla="*/ 1073888 h 1073888"/>
                  <a:gd name="connsiteX4" fmla="*/ 0 w 4359515"/>
                  <a:gd name="connsiteY4" fmla="*/ 191386 h 107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515" h="1073888">
                    <a:moveTo>
                      <a:pt x="0" y="191386"/>
                    </a:moveTo>
                    <a:lnTo>
                      <a:pt x="4359515" y="0"/>
                    </a:lnTo>
                    <a:lnTo>
                      <a:pt x="3415598" y="1061040"/>
                    </a:lnTo>
                    <a:lnTo>
                      <a:pt x="967729" y="1073888"/>
                    </a:lnTo>
                    <a:lnTo>
                      <a:pt x="0" y="191386"/>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Volný tvar 52"/>
              <p:cNvSpPr/>
              <p:nvPr/>
            </p:nvSpPr>
            <p:spPr>
              <a:xfrm>
                <a:off x="2286000" y="1935126"/>
                <a:ext cx="968836" cy="4114800"/>
              </a:xfrm>
              <a:custGeom>
                <a:avLst/>
                <a:gdLst>
                  <a:gd name="connsiteX0" fmla="*/ 10633 w 956930"/>
                  <a:gd name="connsiteY0" fmla="*/ 4114800 h 4114800"/>
                  <a:gd name="connsiteX1" fmla="*/ 946298 w 956930"/>
                  <a:gd name="connsiteY1" fmla="*/ 3285460 h 4114800"/>
                  <a:gd name="connsiteX2" fmla="*/ 956930 w 956930"/>
                  <a:gd name="connsiteY2" fmla="*/ 893134 h 4114800"/>
                  <a:gd name="connsiteX3" fmla="*/ 0 w 956930"/>
                  <a:gd name="connsiteY3" fmla="*/ 0 h 4114800"/>
                  <a:gd name="connsiteX4" fmla="*/ 10633 w 956930"/>
                  <a:gd name="connsiteY4" fmla="*/ 4114800 h 4114800"/>
                  <a:gd name="connsiteX0" fmla="*/ 10633 w 968836"/>
                  <a:gd name="connsiteY0" fmla="*/ 4114800 h 4114800"/>
                  <a:gd name="connsiteX1" fmla="*/ 946298 w 968836"/>
                  <a:gd name="connsiteY1" fmla="*/ 3285460 h 4114800"/>
                  <a:gd name="connsiteX2" fmla="*/ 968836 w 968836"/>
                  <a:gd name="connsiteY2" fmla="*/ 883609 h 4114800"/>
                  <a:gd name="connsiteX3" fmla="*/ 0 w 968836"/>
                  <a:gd name="connsiteY3" fmla="*/ 0 h 4114800"/>
                  <a:gd name="connsiteX4" fmla="*/ 10633 w 968836"/>
                  <a:gd name="connsiteY4" fmla="*/ 4114800 h 4114800"/>
                  <a:gd name="connsiteX0" fmla="*/ 10633 w 968836"/>
                  <a:gd name="connsiteY0" fmla="*/ 4114800 h 4114800"/>
                  <a:gd name="connsiteX1" fmla="*/ 932010 w 968836"/>
                  <a:gd name="connsiteY1" fmla="*/ 3306891 h 4114800"/>
                  <a:gd name="connsiteX2" fmla="*/ 968836 w 968836"/>
                  <a:gd name="connsiteY2" fmla="*/ 883609 h 4114800"/>
                  <a:gd name="connsiteX3" fmla="*/ 0 w 968836"/>
                  <a:gd name="connsiteY3" fmla="*/ 0 h 4114800"/>
                  <a:gd name="connsiteX4" fmla="*/ 10633 w 968836"/>
                  <a:gd name="connsiteY4" fmla="*/ 4114800 h 411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836" h="4114800">
                    <a:moveTo>
                      <a:pt x="10633" y="4114800"/>
                    </a:moveTo>
                    <a:lnTo>
                      <a:pt x="932010" y="3306891"/>
                    </a:lnTo>
                    <a:lnTo>
                      <a:pt x="968836" y="883609"/>
                    </a:lnTo>
                    <a:lnTo>
                      <a:pt x="0" y="0"/>
                    </a:lnTo>
                    <a:cubicBezTo>
                      <a:pt x="3544" y="1371600"/>
                      <a:pt x="7089" y="2743200"/>
                      <a:pt x="10633" y="4114800"/>
                    </a:cubicBez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Volný tvar 53"/>
              <p:cNvSpPr/>
              <p:nvPr/>
            </p:nvSpPr>
            <p:spPr>
              <a:xfrm>
                <a:off x="2296633" y="5238254"/>
                <a:ext cx="4353479" cy="1320927"/>
              </a:xfrm>
              <a:custGeom>
                <a:avLst/>
                <a:gdLst>
                  <a:gd name="connsiteX0" fmla="*/ 0 w 4348716"/>
                  <a:gd name="connsiteY0" fmla="*/ 861238 h 1360968"/>
                  <a:gd name="connsiteX1" fmla="*/ 4348716 w 4348716"/>
                  <a:gd name="connsiteY1" fmla="*/ 1360968 h 1360968"/>
                  <a:gd name="connsiteX2" fmla="*/ 3370520 w 4348716"/>
                  <a:gd name="connsiteY2" fmla="*/ 202019 h 1360968"/>
                  <a:gd name="connsiteX3" fmla="*/ 1010093 w 4348716"/>
                  <a:gd name="connsiteY3" fmla="*/ 0 h 1360968"/>
                  <a:gd name="connsiteX4" fmla="*/ 0 w 4348716"/>
                  <a:gd name="connsiteY4" fmla="*/ 861238 h 1360968"/>
                  <a:gd name="connsiteX0" fmla="*/ 0 w 4348716"/>
                  <a:gd name="connsiteY0" fmla="*/ 820726 h 1320456"/>
                  <a:gd name="connsiteX1" fmla="*/ 4348716 w 4348716"/>
                  <a:gd name="connsiteY1" fmla="*/ 1320456 h 1320456"/>
                  <a:gd name="connsiteX2" fmla="*/ 3370520 w 4348716"/>
                  <a:gd name="connsiteY2" fmla="*/ 161507 h 1320456"/>
                  <a:gd name="connsiteX3" fmla="*/ 979223 w 4348716"/>
                  <a:gd name="connsiteY3" fmla="*/ 0 h 1320456"/>
                  <a:gd name="connsiteX4" fmla="*/ 0 w 4348716"/>
                  <a:gd name="connsiteY4" fmla="*/ 820726 h 1320456"/>
                  <a:gd name="connsiteX0" fmla="*/ 0 w 4348716"/>
                  <a:gd name="connsiteY0" fmla="*/ 807146 h 1306876"/>
                  <a:gd name="connsiteX1" fmla="*/ 4348716 w 4348716"/>
                  <a:gd name="connsiteY1" fmla="*/ 1306876 h 1306876"/>
                  <a:gd name="connsiteX2" fmla="*/ 3370520 w 4348716"/>
                  <a:gd name="connsiteY2" fmla="*/ 147927 h 1306876"/>
                  <a:gd name="connsiteX3" fmla="*/ 943009 w 4348716"/>
                  <a:gd name="connsiteY3" fmla="*/ 0 h 1306876"/>
                  <a:gd name="connsiteX4" fmla="*/ 0 w 4348716"/>
                  <a:gd name="connsiteY4" fmla="*/ 807146 h 1306876"/>
                  <a:gd name="connsiteX0" fmla="*/ 0 w 4348716"/>
                  <a:gd name="connsiteY0" fmla="*/ 703031 h 1202761"/>
                  <a:gd name="connsiteX1" fmla="*/ 4348716 w 4348716"/>
                  <a:gd name="connsiteY1" fmla="*/ 1202761 h 1202761"/>
                  <a:gd name="connsiteX2" fmla="*/ 3370520 w 4348716"/>
                  <a:gd name="connsiteY2" fmla="*/ 43812 h 1202761"/>
                  <a:gd name="connsiteX3" fmla="*/ 1164819 w 4348716"/>
                  <a:gd name="connsiteY3" fmla="*/ 0 h 1202761"/>
                  <a:gd name="connsiteX4" fmla="*/ 0 w 4348716"/>
                  <a:gd name="connsiteY4" fmla="*/ 703031 h 1202761"/>
                  <a:gd name="connsiteX0" fmla="*/ 0 w 4348716"/>
                  <a:gd name="connsiteY0" fmla="*/ 811672 h 1311402"/>
                  <a:gd name="connsiteX1" fmla="*/ 4348716 w 4348716"/>
                  <a:gd name="connsiteY1" fmla="*/ 1311402 h 1311402"/>
                  <a:gd name="connsiteX2" fmla="*/ 3370520 w 4348716"/>
                  <a:gd name="connsiteY2" fmla="*/ 152453 h 1311402"/>
                  <a:gd name="connsiteX3" fmla="*/ 920375 w 4348716"/>
                  <a:gd name="connsiteY3" fmla="*/ 0 h 1311402"/>
                  <a:gd name="connsiteX4" fmla="*/ 0 w 4348716"/>
                  <a:gd name="connsiteY4" fmla="*/ 811672 h 1311402"/>
                  <a:gd name="connsiteX0" fmla="*/ 0 w 4358241"/>
                  <a:gd name="connsiteY0" fmla="*/ 811672 h 1325689"/>
                  <a:gd name="connsiteX1" fmla="*/ 4358241 w 4358241"/>
                  <a:gd name="connsiteY1" fmla="*/ 1325689 h 1325689"/>
                  <a:gd name="connsiteX2" fmla="*/ 3370520 w 4358241"/>
                  <a:gd name="connsiteY2" fmla="*/ 152453 h 1325689"/>
                  <a:gd name="connsiteX3" fmla="*/ 920375 w 4358241"/>
                  <a:gd name="connsiteY3" fmla="*/ 0 h 1325689"/>
                  <a:gd name="connsiteX4" fmla="*/ 0 w 4358241"/>
                  <a:gd name="connsiteY4" fmla="*/ 811672 h 1325689"/>
                  <a:gd name="connsiteX0" fmla="*/ 0 w 4353479"/>
                  <a:gd name="connsiteY0" fmla="*/ 811672 h 1320927"/>
                  <a:gd name="connsiteX1" fmla="*/ 4353479 w 4353479"/>
                  <a:gd name="connsiteY1" fmla="*/ 1320927 h 1320927"/>
                  <a:gd name="connsiteX2" fmla="*/ 3370520 w 4353479"/>
                  <a:gd name="connsiteY2" fmla="*/ 152453 h 1320927"/>
                  <a:gd name="connsiteX3" fmla="*/ 920375 w 4353479"/>
                  <a:gd name="connsiteY3" fmla="*/ 0 h 1320927"/>
                  <a:gd name="connsiteX4" fmla="*/ 0 w 4353479"/>
                  <a:gd name="connsiteY4" fmla="*/ 811672 h 1320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3479" h="1320927">
                    <a:moveTo>
                      <a:pt x="0" y="811672"/>
                    </a:moveTo>
                    <a:lnTo>
                      <a:pt x="4353479" y="1320927"/>
                    </a:lnTo>
                    <a:lnTo>
                      <a:pt x="3370520" y="152453"/>
                    </a:lnTo>
                    <a:lnTo>
                      <a:pt x="920375" y="0"/>
                    </a:lnTo>
                    <a:lnTo>
                      <a:pt x="0" y="81167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Volný tvar 54"/>
              <p:cNvSpPr/>
              <p:nvPr/>
            </p:nvSpPr>
            <p:spPr>
              <a:xfrm>
                <a:off x="5667375" y="1743075"/>
                <a:ext cx="981075" cy="4819650"/>
              </a:xfrm>
              <a:custGeom>
                <a:avLst/>
                <a:gdLst>
                  <a:gd name="connsiteX0" fmla="*/ 981075 w 981075"/>
                  <a:gd name="connsiteY0" fmla="*/ 4819650 h 4819650"/>
                  <a:gd name="connsiteX1" fmla="*/ 981075 w 981075"/>
                  <a:gd name="connsiteY1" fmla="*/ 0 h 4819650"/>
                  <a:gd name="connsiteX2" fmla="*/ 28575 w 981075"/>
                  <a:gd name="connsiteY2" fmla="*/ 1066800 h 4819650"/>
                  <a:gd name="connsiteX3" fmla="*/ 0 w 981075"/>
                  <a:gd name="connsiteY3" fmla="*/ 3648075 h 4819650"/>
                  <a:gd name="connsiteX4" fmla="*/ 981075 w 981075"/>
                  <a:gd name="connsiteY4" fmla="*/ 4819650 h 4819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1075" h="4819650">
                    <a:moveTo>
                      <a:pt x="981075" y="4819650"/>
                    </a:moveTo>
                    <a:lnTo>
                      <a:pt x="981075" y="0"/>
                    </a:lnTo>
                    <a:lnTo>
                      <a:pt x="28575" y="1066800"/>
                    </a:lnTo>
                    <a:lnTo>
                      <a:pt x="0" y="3648075"/>
                    </a:lnTo>
                    <a:lnTo>
                      <a:pt x="981075" y="4819650"/>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Volný tvar 55"/>
              <p:cNvSpPr/>
              <p:nvPr/>
            </p:nvSpPr>
            <p:spPr>
              <a:xfrm>
                <a:off x="3219450" y="2807866"/>
                <a:ext cx="2476897" cy="2583284"/>
              </a:xfrm>
              <a:custGeom>
                <a:avLst/>
                <a:gdLst>
                  <a:gd name="connsiteX0" fmla="*/ 9525 w 2457450"/>
                  <a:gd name="connsiteY0" fmla="*/ 19050 h 2590800"/>
                  <a:gd name="connsiteX1" fmla="*/ 2457450 w 2457450"/>
                  <a:gd name="connsiteY1" fmla="*/ 0 h 2590800"/>
                  <a:gd name="connsiteX2" fmla="*/ 2428875 w 2457450"/>
                  <a:gd name="connsiteY2" fmla="*/ 2590800 h 2590800"/>
                  <a:gd name="connsiteX3" fmla="*/ 0 w 2457450"/>
                  <a:gd name="connsiteY3" fmla="*/ 2447925 h 2590800"/>
                  <a:gd name="connsiteX4" fmla="*/ 9525 w 2457450"/>
                  <a:gd name="connsiteY4" fmla="*/ 19050 h 2590800"/>
                  <a:gd name="connsiteX0" fmla="*/ 9525 w 2457847"/>
                  <a:gd name="connsiteY0" fmla="*/ 11534 h 2583284"/>
                  <a:gd name="connsiteX1" fmla="*/ 2457847 w 2457847"/>
                  <a:gd name="connsiteY1" fmla="*/ 0 h 2583284"/>
                  <a:gd name="connsiteX2" fmla="*/ 2428875 w 2457847"/>
                  <a:gd name="connsiteY2" fmla="*/ 2583284 h 2583284"/>
                  <a:gd name="connsiteX3" fmla="*/ 0 w 2457847"/>
                  <a:gd name="connsiteY3" fmla="*/ 2440409 h 2583284"/>
                  <a:gd name="connsiteX4" fmla="*/ 9525 w 2457847"/>
                  <a:gd name="connsiteY4" fmla="*/ 11534 h 2583284"/>
                  <a:gd name="connsiteX0" fmla="*/ 50006 w 2457847"/>
                  <a:gd name="connsiteY0" fmla="*/ 13915 h 2583284"/>
                  <a:gd name="connsiteX1" fmla="*/ 2457847 w 2457847"/>
                  <a:gd name="connsiteY1" fmla="*/ 0 h 2583284"/>
                  <a:gd name="connsiteX2" fmla="*/ 2428875 w 2457847"/>
                  <a:gd name="connsiteY2" fmla="*/ 2583284 h 2583284"/>
                  <a:gd name="connsiteX3" fmla="*/ 0 w 2457847"/>
                  <a:gd name="connsiteY3" fmla="*/ 2440409 h 2583284"/>
                  <a:gd name="connsiteX4" fmla="*/ 50006 w 2457847"/>
                  <a:gd name="connsiteY4" fmla="*/ 13915 h 2583284"/>
                  <a:gd name="connsiteX0" fmla="*/ 16669 w 2457847"/>
                  <a:gd name="connsiteY0" fmla="*/ 9152 h 2583284"/>
                  <a:gd name="connsiteX1" fmla="*/ 2457847 w 2457847"/>
                  <a:gd name="connsiteY1" fmla="*/ 0 h 2583284"/>
                  <a:gd name="connsiteX2" fmla="*/ 2428875 w 2457847"/>
                  <a:gd name="connsiteY2" fmla="*/ 2583284 h 2583284"/>
                  <a:gd name="connsiteX3" fmla="*/ 0 w 2457847"/>
                  <a:gd name="connsiteY3" fmla="*/ 2440409 h 2583284"/>
                  <a:gd name="connsiteX4" fmla="*/ 16669 w 2457847"/>
                  <a:gd name="connsiteY4" fmla="*/ 9152 h 2583284"/>
                  <a:gd name="connsiteX0" fmla="*/ 35719 w 2476897"/>
                  <a:gd name="connsiteY0" fmla="*/ 9152 h 2583284"/>
                  <a:gd name="connsiteX1" fmla="*/ 2476897 w 2476897"/>
                  <a:gd name="connsiteY1" fmla="*/ 0 h 2583284"/>
                  <a:gd name="connsiteX2" fmla="*/ 2447925 w 2476897"/>
                  <a:gd name="connsiteY2" fmla="*/ 2583284 h 2583284"/>
                  <a:gd name="connsiteX3" fmla="*/ 0 w 2476897"/>
                  <a:gd name="connsiteY3" fmla="*/ 2430884 h 2583284"/>
                  <a:gd name="connsiteX4" fmla="*/ 35719 w 2476897"/>
                  <a:gd name="connsiteY4" fmla="*/ 9152 h 258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897" h="2583284">
                    <a:moveTo>
                      <a:pt x="35719" y="9152"/>
                    </a:moveTo>
                    <a:lnTo>
                      <a:pt x="2476897" y="0"/>
                    </a:lnTo>
                    <a:lnTo>
                      <a:pt x="2447925" y="2583284"/>
                    </a:lnTo>
                    <a:lnTo>
                      <a:pt x="0" y="2430884"/>
                    </a:lnTo>
                    <a:lnTo>
                      <a:pt x="35719" y="9152"/>
                    </a:lnTo>
                    <a:close/>
                  </a:path>
                </a:pathLst>
              </a:custGeom>
              <a:grp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Volný tvar 56"/>
              <p:cNvSpPr/>
              <p:nvPr/>
            </p:nvSpPr>
            <p:spPr>
              <a:xfrm>
                <a:off x="3924300" y="2247900"/>
                <a:ext cx="1114425" cy="314325"/>
              </a:xfrm>
              <a:custGeom>
                <a:avLst/>
                <a:gdLst>
                  <a:gd name="connsiteX0" fmla="*/ 1009650 w 1114425"/>
                  <a:gd name="connsiteY0" fmla="*/ 295275 h 314325"/>
                  <a:gd name="connsiteX1" fmla="*/ 1114425 w 1114425"/>
                  <a:gd name="connsiteY1" fmla="*/ 0 h 314325"/>
                  <a:gd name="connsiteX2" fmla="*/ 0 w 1114425"/>
                  <a:gd name="connsiteY2" fmla="*/ 28575 h 314325"/>
                  <a:gd name="connsiteX3" fmla="*/ 76200 w 1114425"/>
                  <a:gd name="connsiteY3" fmla="*/ 314325 h 314325"/>
                  <a:gd name="connsiteX4" fmla="*/ 1009650 w 1114425"/>
                  <a:gd name="connsiteY4" fmla="*/ 295275 h 314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4425" h="314325">
                    <a:moveTo>
                      <a:pt x="1009650" y="295275"/>
                    </a:moveTo>
                    <a:lnTo>
                      <a:pt x="1114425" y="0"/>
                    </a:lnTo>
                    <a:lnTo>
                      <a:pt x="0" y="28575"/>
                    </a:lnTo>
                    <a:lnTo>
                      <a:pt x="76200" y="314325"/>
                    </a:lnTo>
                    <a:lnTo>
                      <a:pt x="1009650" y="295275"/>
                    </a:lnTo>
                    <a:close/>
                  </a:path>
                </a:pathLst>
              </a:custGeom>
              <a:solidFill>
                <a:schemeClr val="bg1"/>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8" name="Picture 7" descr="camera"/>
            <p:cNvPicPr>
              <a:picLocks noChangeAspect="1" noChangeArrowheads="1"/>
            </p:cNvPicPr>
            <p:nvPr/>
          </p:nvPicPr>
          <p:blipFill>
            <a:blip r:embed="rId5" cstate="print">
              <a:clrChange>
                <a:clrFrom>
                  <a:srgbClr val="000000"/>
                </a:clrFrom>
                <a:clrTo>
                  <a:srgbClr val="000000">
                    <a:alpha val="0"/>
                  </a:srgbClr>
                </a:clrTo>
              </a:clrChange>
            </a:blip>
            <a:srcRect/>
            <a:stretch>
              <a:fillRect/>
            </a:stretch>
          </p:blipFill>
          <p:spPr bwMode="auto">
            <a:xfrm>
              <a:off x="2565071" y="3549693"/>
              <a:ext cx="1199749" cy="1236452"/>
            </a:xfrm>
            <a:prstGeom prst="rect">
              <a:avLst/>
            </a:prstGeom>
            <a:noFill/>
            <a:ln w="9525">
              <a:noFill/>
              <a:miter lim="800000"/>
              <a:headEnd/>
              <a:tailEnd/>
            </a:ln>
            <a:effectLst>
              <a:outerShdw blurRad="63500" sx="102000" sy="102000" algn="ctr" rotWithShape="0">
                <a:prstClr val="black">
                  <a:alpha val="40000"/>
                </a:prstClr>
              </a:outerShdw>
            </a:effectLst>
          </p:spPr>
        </p:pic>
        <p:sp>
          <p:nvSpPr>
            <p:cNvPr id="59" name="Volný tvar 58"/>
            <p:cNvSpPr/>
            <p:nvPr/>
          </p:nvSpPr>
          <p:spPr>
            <a:xfrm>
              <a:off x="3623941" y="2795236"/>
              <a:ext cx="4454148" cy="2935041"/>
            </a:xfrm>
            <a:custGeom>
              <a:avLst/>
              <a:gdLst>
                <a:gd name="connsiteX0" fmla="*/ 0 w 5593404"/>
                <a:gd name="connsiteY0" fmla="*/ 1157592 h 3112851"/>
                <a:gd name="connsiteX1" fmla="*/ 3472774 w 5593404"/>
                <a:gd name="connsiteY1" fmla="*/ 3112851 h 3112851"/>
                <a:gd name="connsiteX2" fmla="*/ 5593404 w 5593404"/>
                <a:gd name="connsiteY2" fmla="*/ 1303507 h 3112851"/>
                <a:gd name="connsiteX3" fmla="*/ 4406629 w 5593404"/>
                <a:gd name="connsiteY3" fmla="*/ 0 h 3112851"/>
                <a:gd name="connsiteX4" fmla="*/ 4406629 w 5593404"/>
                <a:gd name="connsiteY4" fmla="*/ 0 h 3112851"/>
                <a:gd name="connsiteX5" fmla="*/ 4406629 w 5593404"/>
                <a:gd name="connsiteY5" fmla="*/ 0 h 3112851"/>
                <a:gd name="connsiteX0" fmla="*/ 0 w 5548003"/>
                <a:gd name="connsiteY0" fmla="*/ 1157592 h 3112851"/>
                <a:gd name="connsiteX1" fmla="*/ 3472774 w 5548003"/>
                <a:gd name="connsiteY1" fmla="*/ 3112851 h 3112851"/>
                <a:gd name="connsiteX2" fmla="*/ 5548003 w 5548003"/>
                <a:gd name="connsiteY2" fmla="*/ 1484985 h 3112851"/>
                <a:gd name="connsiteX3" fmla="*/ 4406629 w 5548003"/>
                <a:gd name="connsiteY3" fmla="*/ 0 h 3112851"/>
                <a:gd name="connsiteX4" fmla="*/ 4406629 w 5548003"/>
                <a:gd name="connsiteY4" fmla="*/ 0 h 3112851"/>
                <a:gd name="connsiteX5" fmla="*/ 4406629 w 5548003"/>
                <a:gd name="connsiteY5" fmla="*/ 0 h 3112851"/>
                <a:gd name="connsiteX0" fmla="*/ 0 w 5548003"/>
                <a:gd name="connsiteY0" fmla="*/ 1157592 h 3122473"/>
                <a:gd name="connsiteX1" fmla="*/ 3523160 w 5548003"/>
                <a:gd name="connsiteY1" fmla="*/ 3122473 h 3122473"/>
                <a:gd name="connsiteX2" fmla="*/ 5548003 w 5548003"/>
                <a:gd name="connsiteY2" fmla="*/ 1484985 h 3122473"/>
                <a:gd name="connsiteX3" fmla="*/ 4406629 w 5548003"/>
                <a:gd name="connsiteY3" fmla="*/ 0 h 3122473"/>
                <a:gd name="connsiteX4" fmla="*/ 4406629 w 5548003"/>
                <a:gd name="connsiteY4" fmla="*/ 0 h 3122473"/>
                <a:gd name="connsiteX5" fmla="*/ 4406629 w 5548003"/>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5" fmla="*/ 4406629 w 5525701"/>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0" fmla="*/ 0 w 5525701"/>
                <a:gd name="connsiteY0" fmla="*/ 1256783 h 3221664"/>
                <a:gd name="connsiteX1" fmla="*/ 3523160 w 5525701"/>
                <a:gd name="connsiteY1" fmla="*/ 3221664 h 3221664"/>
                <a:gd name="connsiteX2" fmla="*/ 5525701 w 5525701"/>
                <a:gd name="connsiteY2" fmla="*/ 1580459 h 3221664"/>
                <a:gd name="connsiteX3" fmla="*/ 4406629 w 5525701"/>
                <a:gd name="connsiteY3" fmla="*/ 99191 h 3221664"/>
                <a:gd name="connsiteX4" fmla="*/ 4035836 w 5525701"/>
                <a:gd name="connsiteY4" fmla="*/ 0 h 3221664"/>
                <a:gd name="connsiteX0" fmla="*/ 0 w 5525701"/>
                <a:gd name="connsiteY0" fmla="*/ 1256783 h 3221664"/>
                <a:gd name="connsiteX1" fmla="*/ 3523160 w 5525701"/>
                <a:gd name="connsiteY1" fmla="*/ 3221664 h 3221664"/>
                <a:gd name="connsiteX2" fmla="*/ 5525701 w 5525701"/>
                <a:gd name="connsiteY2" fmla="*/ 1580459 h 3221664"/>
                <a:gd name="connsiteX3" fmla="*/ 4179852 w 5525701"/>
                <a:gd name="connsiteY3" fmla="*/ 432048 h 3221664"/>
                <a:gd name="connsiteX4" fmla="*/ 4035836 w 5525701"/>
                <a:gd name="connsiteY4" fmla="*/ 0 h 3221664"/>
                <a:gd name="connsiteX0" fmla="*/ 0 w 5525701"/>
                <a:gd name="connsiteY0" fmla="*/ 824735 h 2789616"/>
                <a:gd name="connsiteX1" fmla="*/ 3523160 w 5525701"/>
                <a:gd name="connsiteY1" fmla="*/ 2789616 h 2789616"/>
                <a:gd name="connsiteX2" fmla="*/ 5525701 w 5525701"/>
                <a:gd name="connsiteY2" fmla="*/ 1148411 h 2789616"/>
                <a:gd name="connsiteX3" fmla="*/ 4179852 w 5525701"/>
                <a:gd name="connsiteY3" fmla="*/ 0 h 2789616"/>
                <a:gd name="connsiteX0" fmla="*/ 0 w 5525701"/>
                <a:gd name="connsiteY0" fmla="*/ 954440 h 2919321"/>
                <a:gd name="connsiteX1" fmla="*/ 3523160 w 5525701"/>
                <a:gd name="connsiteY1" fmla="*/ 2919321 h 2919321"/>
                <a:gd name="connsiteX2" fmla="*/ 5525701 w 5525701"/>
                <a:gd name="connsiteY2" fmla="*/ 1278116 h 2919321"/>
                <a:gd name="connsiteX3" fmla="*/ 4365085 w 5525701"/>
                <a:gd name="connsiteY3" fmla="*/ 0 h 2919321"/>
                <a:gd name="connsiteX0" fmla="*/ 0 w 5525701"/>
                <a:gd name="connsiteY0" fmla="*/ 954440 h 2966482"/>
                <a:gd name="connsiteX1" fmla="*/ 3504819 w 5525701"/>
                <a:gd name="connsiteY1" fmla="*/ 2966482 h 2966482"/>
                <a:gd name="connsiteX2" fmla="*/ 5525701 w 5525701"/>
                <a:gd name="connsiteY2" fmla="*/ 1278116 h 2966482"/>
                <a:gd name="connsiteX3" fmla="*/ 4365085 w 5525701"/>
                <a:gd name="connsiteY3" fmla="*/ 0 h 2966482"/>
                <a:gd name="connsiteX0" fmla="*/ 0 w 5525701"/>
                <a:gd name="connsiteY0" fmla="*/ 954440 h 2935041"/>
                <a:gd name="connsiteX1" fmla="*/ 3510059 w 5525701"/>
                <a:gd name="connsiteY1" fmla="*/ 2935041 h 2935041"/>
                <a:gd name="connsiteX2" fmla="*/ 5525701 w 5525701"/>
                <a:gd name="connsiteY2" fmla="*/ 1278116 h 2935041"/>
                <a:gd name="connsiteX3" fmla="*/ 4365085 w 5525701"/>
                <a:gd name="connsiteY3" fmla="*/ 0 h 2935041"/>
                <a:gd name="connsiteX0" fmla="*/ 0 w 3650105"/>
                <a:gd name="connsiteY0" fmla="*/ 1065810 h 2935041"/>
                <a:gd name="connsiteX1" fmla="*/ 1634463 w 3650105"/>
                <a:gd name="connsiteY1" fmla="*/ 2935041 h 2935041"/>
                <a:gd name="connsiteX2" fmla="*/ 3650105 w 3650105"/>
                <a:gd name="connsiteY2" fmla="*/ 1278116 h 2935041"/>
                <a:gd name="connsiteX3" fmla="*/ 2489489 w 3650105"/>
                <a:gd name="connsiteY3"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0 w 4415418"/>
                <a:gd name="connsiteY0" fmla="*/ 1602524 h 2935041"/>
                <a:gd name="connsiteX1" fmla="*/ 45233 w 4415418"/>
                <a:gd name="connsiteY1" fmla="*/ 2001914 h 2935041"/>
                <a:gd name="connsiteX2" fmla="*/ 2399776 w 4415418"/>
                <a:gd name="connsiteY2" fmla="*/ 2935041 h 2935041"/>
                <a:gd name="connsiteX3" fmla="*/ 4415418 w 4415418"/>
                <a:gd name="connsiteY3" fmla="*/ 1278116 h 2935041"/>
                <a:gd name="connsiteX4" fmla="*/ 3254802 w 4415418"/>
                <a:gd name="connsiteY4"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170791 w 4586209"/>
                <a:gd name="connsiteY0" fmla="*/ 1602524 h 2935041"/>
                <a:gd name="connsiteX1" fmla="*/ 0 w 4586209"/>
                <a:gd name="connsiteY1" fmla="*/ 20019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586209"/>
                <a:gd name="connsiteY0" fmla="*/ 2001914 h 2935041"/>
                <a:gd name="connsiteX1" fmla="*/ 216025 w 4586209"/>
                <a:gd name="connsiteY1" fmla="*/ 1785890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151696 w 4586209"/>
                <a:gd name="connsiteY1" fmla="*/ 15776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658216"/>
                <a:gd name="connsiteY0" fmla="*/ 2217938 h 2935041"/>
                <a:gd name="connsiteX1" fmla="*/ 2642574 w 4658216"/>
                <a:gd name="connsiteY1" fmla="*/ 2935041 h 2935041"/>
                <a:gd name="connsiteX2" fmla="*/ 4658216 w 4658216"/>
                <a:gd name="connsiteY2" fmla="*/ 1278116 h 2935041"/>
                <a:gd name="connsiteX3" fmla="*/ 3497600 w 4658216"/>
                <a:gd name="connsiteY3" fmla="*/ 0 h 2935041"/>
                <a:gd name="connsiteX0" fmla="*/ 0 w 4454147"/>
                <a:gd name="connsiteY0" fmla="*/ 1563589 h 2935041"/>
                <a:gd name="connsiteX1" fmla="*/ 2438505 w 4454147"/>
                <a:gd name="connsiteY1" fmla="*/ 2935041 h 2935041"/>
                <a:gd name="connsiteX2" fmla="*/ 4454147 w 4454147"/>
                <a:gd name="connsiteY2" fmla="*/ 1278116 h 2935041"/>
                <a:gd name="connsiteX3" fmla="*/ 3293531 w 4454147"/>
                <a:gd name="connsiteY3" fmla="*/ 0 h 2935041"/>
              </a:gdLst>
              <a:ahLst/>
              <a:cxnLst>
                <a:cxn ang="0">
                  <a:pos x="connsiteX0" y="connsiteY0"/>
                </a:cxn>
                <a:cxn ang="0">
                  <a:pos x="connsiteX1" y="connsiteY1"/>
                </a:cxn>
                <a:cxn ang="0">
                  <a:pos x="connsiteX2" y="connsiteY2"/>
                </a:cxn>
                <a:cxn ang="0">
                  <a:pos x="connsiteX3" y="connsiteY3"/>
                </a:cxn>
              </a:cxnLst>
              <a:rect l="l" t="t" r="r" b="b"/>
              <a:pathLst>
                <a:path w="4454147" h="2935041">
                  <a:moveTo>
                    <a:pt x="0" y="1563589"/>
                  </a:moveTo>
                  <a:lnTo>
                    <a:pt x="2438505" y="2935041"/>
                  </a:lnTo>
                  <a:lnTo>
                    <a:pt x="4454147" y="1278116"/>
                  </a:lnTo>
                  <a:lnTo>
                    <a:pt x="3293531" y="0"/>
                  </a:lnTo>
                </a:path>
              </a:pathLst>
            </a:custGeom>
            <a:ln w="38100">
              <a:solidFill>
                <a:srgbClr val="FFCC00"/>
              </a:solidFill>
              <a:headEnd type="triangl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60" name="Volný tvar 59"/>
            <p:cNvSpPr/>
            <p:nvPr/>
          </p:nvSpPr>
          <p:spPr>
            <a:xfrm>
              <a:off x="3635897" y="2708919"/>
              <a:ext cx="3096344" cy="3384376"/>
            </a:xfrm>
            <a:custGeom>
              <a:avLst/>
              <a:gdLst>
                <a:gd name="connsiteX0" fmla="*/ 0 w 5593404"/>
                <a:gd name="connsiteY0" fmla="*/ 1157592 h 3112851"/>
                <a:gd name="connsiteX1" fmla="*/ 3472774 w 5593404"/>
                <a:gd name="connsiteY1" fmla="*/ 3112851 h 3112851"/>
                <a:gd name="connsiteX2" fmla="*/ 5593404 w 5593404"/>
                <a:gd name="connsiteY2" fmla="*/ 1303507 h 3112851"/>
                <a:gd name="connsiteX3" fmla="*/ 4406629 w 5593404"/>
                <a:gd name="connsiteY3" fmla="*/ 0 h 3112851"/>
                <a:gd name="connsiteX4" fmla="*/ 4406629 w 5593404"/>
                <a:gd name="connsiteY4" fmla="*/ 0 h 3112851"/>
                <a:gd name="connsiteX5" fmla="*/ 4406629 w 5593404"/>
                <a:gd name="connsiteY5" fmla="*/ 0 h 3112851"/>
                <a:gd name="connsiteX0" fmla="*/ 0 w 5548003"/>
                <a:gd name="connsiteY0" fmla="*/ 1157592 h 3112851"/>
                <a:gd name="connsiteX1" fmla="*/ 3472774 w 5548003"/>
                <a:gd name="connsiteY1" fmla="*/ 3112851 h 3112851"/>
                <a:gd name="connsiteX2" fmla="*/ 5548003 w 5548003"/>
                <a:gd name="connsiteY2" fmla="*/ 1484985 h 3112851"/>
                <a:gd name="connsiteX3" fmla="*/ 4406629 w 5548003"/>
                <a:gd name="connsiteY3" fmla="*/ 0 h 3112851"/>
                <a:gd name="connsiteX4" fmla="*/ 4406629 w 5548003"/>
                <a:gd name="connsiteY4" fmla="*/ 0 h 3112851"/>
                <a:gd name="connsiteX5" fmla="*/ 4406629 w 5548003"/>
                <a:gd name="connsiteY5" fmla="*/ 0 h 3112851"/>
                <a:gd name="connsiteX0" fmla="*/ 0 w 5548003"/>
                <a:gd name="connsiteY0" fmla="*/ 1157592 h 3122473"/>
                <a:gd name="connsiteX1" fmla="*/ 3523160 w 5548003"/>
                <a:gd name="connsiteY1" fmla="*/ 3122473 h 3122473"/>
                <a:gd name="connsiteX2" fmla="*/ 5548003 w 5548003"/>
                <a:gd name="connsiteY2" fmla="*/ 1484985 h 3122473"/>
                <a:gd name="connsiteX3" fmla="*/ 4406629 w 5548003"/>
                <a:gd name="connsiteY3" fmla="*/ 0 h 3122473"/>
                <a:gd name="connsiteX4" fmla="*/ 4406629 w 5548003"/>
                <a:gd name="connsiteY4" fmla="*/ 0 h 3122473"/>
                <a:gd name="connsiteX5" fmla="*/ 4406629 w 5548003"/>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5" fmla="*/ 4406629 w 5525701"/>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0" fmla="*/ 0 w 5525701"/>
                <a:gd name="connsiteY0" fmla="*/ 1256783 h 3221664"/>
                <a:gd name="connsiteX1" fmla="*/ 3523160 w 5525701"/>
                <a:gd name="connsiteY1" fmla="*/ 3221664 h 3221664"/>
                <a:gd name="connsiteX2" fmla="*/ 5525701 w 5525701"/>
                <a:gd name="connsiteY2" fmla="*/ 1580459 h 3221664"/>
                <a:gd name="connsiteX3" fmla="*/ 4406629 w 5525701"/>
                <a:gd name="connsiteY3" fmla="*/ 99191 h 3221664"/>
                <a:gd name="connsiteX4" fmla="*/ 4035836 w 5525701"/>
                <a:gd name="connsiteY4" fmla="*/ 0 h 3221664"/>
                <a:gd name="connsiteX0" fmla="*/ 0 w 5525701"/>
                <a:gd name="connsiteY0" fmla="*/ 1256783 h 3221664"/>
                <a:gd name="connsiteX1" fmla="*/ 3523160 w 5525701"/>
                <a:gd name="connsiteY1" fmla="*/ 3221664 h 3221664"/>
                <a:gd name="connsiteX2" fmla="*/ 5525701 w 5525701"/>
                <a:gd name="connsiteY2" fmla="*/ 1580459 h 3221664"/>
                <a:gd name="connsiteX3" fmla="*/ 4179852 w 5525701"/>
                <a:gd name="connsiteY3" fmla="*/ 432048 h 3221664"/>
                <a:gd name="connsiteX4" fmla="*/ 4035836 w 5525701"/>
                <a:gd name="connsiteY4" fmla="*/ 0 h 3221664"/>
                <a:gd name="connsiteX0" fmla="*/ 0 w 5525701"/>
                <a:gd name="connsiteY0" fmla="*/ 824735 h 2789616"/>
                <a:gd name="connsiteX1" fmla="*/ 3523160 w 5525701"/>
                <a:gd name="connsiteY1" fmla="*/ 2789616 h 2789616"/>
                <a:gd name="connsiteX2" fmla="*/ 5525701 w 5525701"/>
                <a:gd name="connsiteY2" fmla="*/ 1148411 h 2789616"/>
                <a:gd name="connsiteX3" fmla="*/ 4179852 w 5525701"/>
                <a:gd name="connsiteY3" fmla="*/ 0 h 2789616"/>
                <a:gd name="connsiteX0" fmla="*/ 0 w 5525701"/>
                <a:gd name="connsiteY0" fmla="*/ 954440 h 2919321"/>
                <a:gd name="connsiteX1" fmla="*/ 3523160 w 5525701"/>
                <a:gd name="connsiteY1" fmla="*/ 2919321 h 2919321"/>
                <a:gd name="connsiteX2" fmla="*/ 5525701 w 5525701"/>
                <a:gd name="connsiteY2" fmla="*/ 1278116 h 2919321"/>
                <a:gd name="connsiteX3" fmla="*/ 4365085 w 5525701"/>
                <a:gd name="connsiteY3" fmla="*/ 0 h 2919321"/>
                <a:gd name="connsiteX0" fmla="*/ 0 w 5525701"/>
                <a:gd name="connsiteY0" fmla="*/ 954440 h 2966482"/>
                <a:gd name="connsiteX1" fmla="*/ 3504819 w 5525701"/>
                <a:gd name="connsiteY1" fmla="*/ 2966482 h 2966482"/>
                <a:gd name="connsiteX2" fmla="*/ 5525701 w 5525701"/>
                <a:gd name="connsiteY2" fmla="*/ 1278116 h 2966482"/>
                <a:gd name="connsiteX3" fmla="*/ 4365085 w 5525701"/>
                <a:gd name="connsiteY3" fmla="*/ 0 h 2966482"/>
                <a:gd name="connsiteX0" fmla="*/ 0 w 5525701"/>
                <a:gd name="connsiteY0" fmla="*/ 954440 h 2935041"/>
                <a:gd name="connsiteX1" fmla="*/ 3510059 w 5525701"/>
                <a:gd name="connsiteY1" fmla="*/ 2935041 h 2935041"/>
                <a:gd name="connsiteX2" fmla="*/ 5525701 w 5525701"/>
                <a:gd name="connsiteY2" fmla="*/ 1278116 h 2935041"/>
                <a:gd name="connsiteX3" fmla="*/ 4365085 w 5525701"/>
                <a:gd name="connsiteY3" fmla="*/ 0 h 2935041"/>
                <a:gd name="connsiteX0" fmla="*/ 0 w 3650105"/>
                <a:gd name="connsiteY0" fmla="*/ 1065810 h 2935041"/>
                <a:gd name="connsiteX1" fmla="*/ 1634463 w 3650105"/>
                <a:gd name="connsiteY1" fmla="*/ 2935041 h 2935041"/>
                <a:gd name="connsiteX2" fmla="*/ 3650105 w 3650105"/>
                <a:gd name="connsiteY2" fmla="*/ 1278116 h 2935041"/>
                <a:gd name="connsiteX3" fmla="*/ 2489489 w 3650105"/>
                <a:gd name="connsiteY3"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0 w 4415418"/>
                <a:gd name="connsiteY0" fmla="*/ 1602524 h 2935041"/>
                <a:gd name="connsiteX1" fmla="*/ 45233 w 4415418"/>
                <a:gd name="connsiteY1" fmla="*/ 2001914 h 2935041"/>
                <a:gd name="connsiteX2" fmla="*/ 2399776 w 4415418"/>
                <a:gd name="connsiteY2" fmla="*/ 2935041 h 2935041"/>
                <a:gd name="connsiteX3" fmla="*/ 4415418 w 4415418"/>
                <a:gd name="connsiteY3" fmla="*/ 1278116 h 2935041"/>
                <a:gd name="connsiteX4" fmla="*/ 3254802 w 4415418"/>
                <a:gd name="connsiteY4"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170791 w 4586209"/>
                <a:gd name="connsiteY0" fmla="*/ 1602524 h 2935041"/>
                <a:gd name="connsiteX1" fmla="*/ 0 w 4586209"/>
                <a:gd name="connsiteY1" fmla="*/ 20019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586209"/>
                <a:gd name="connsiteY0" fmla="*/ 2001914 h 2935041"/>
                <a:gd name="connsiteX1" fmla="*/ 216025 w 4586209"/>
                <a:gd name="connsiteY1" fmla="*/ 1785890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151696 w 4586209"/>
                <a:gd name="connsiteY1" fmla="*/ 15776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658216"/>
                <a:gd name="connsiteY0" fmla="*/ 2217938 h 2935041"/>
                <a:gd name="connsiteX1" fmla="*/ 2642574 w 4658216"/>
                <a:gd name="connsiteY1" fmla="*/ 2935041 h 2935041"/>
                <a:gd name="connsiteX2" fmla="*/ 4658216 w 4658216"/>
                <a:gd name="connsiteY2" fmla="*/ 1278116 h 2935041"/>
                <a:gd name="connsiteX3" fmla="*/ 3497600 w 4658216"/>
                <a:gd name="connsiteY3" fmla="*/ 0 h 2935041"/>
                <a:gd name="connsiteX0" fmla="*/ 0 w 4454147"/>
                <a:gd name="connsiteY0" fmla="*/ 1563589 h 2935041"/>
                <a:gd name="connsiteX1" fmla="*/ 2438505 w 4454147"/>
                <a:gd name="connsiteY1" fmla="*/ 2935041 h 2935041"/>
                <a:gd name="connsiteX2" fmla="*/ 4454147 w 4454147"/>
                <a:gd name="connsiteY2" fmla="*/ 1278116 h 2935041"/>
                <a:gd name="connsiteX3" fmla="*/ 3293531 w 4454147"/>
                <a:gd name="connsiteY3" fmla="*/ 0 h 2935041"/>
                <a:gd name="connsiteX0" fmla="*/ 0 w 2015642"/>
                <a:gd name="connsiteY0" fmla="*/ 2935041 h 2935041"/>
                <a:gd name="connsiteX1" fmla="*/ 2015642 w 2015642"/>
                <a:gd name="connsiteY1" fmla="*/ 1278116 h 2935041"/>
                <a:gd name="connsiteX2" fmla="*/ 855026 w 2015642"/>
                <a:gd name="connsiteY2" fmla="*/ 0 h 2935041"/>
                <a:gd name="connsiteX0" fmla="*/ 0 w 5051792"/>
                <a:gd name="connsiteY0" fmla="*/ 1104282 h 1278116"/>
                <a:gd name="connsiteX1" fmla="*/ 5051792 w 5051792"/>
                <a:gd name="connsiteY1" fmla="*/ 1278116 h 1278116"/>
                <a:gd name="connsiteX2" fmla="*/ 3891176 w 5051792"/>
                <a:gd name="connsiteY2" fmla="*/ 0 h 1278116"/>
                <a:gd name="connsiteX0" fmla="*/ 0 w 4176464"/>
                <a:gd name="connsiteY0" fmla="*/ 1104282 h 2904482"/>
                <a:gd name="connsiteX1" fmla="*/ 4176464 w 4176464"/>
                <a:gd name="connsiteY1" fmla="*/ 2904482 h 2904482"/>
                <a:gd name="connsiteX2" fmla="*/ 3891176 w 4176464"/>
                <a:gd name="connsiteY2" fmla="*/ 0 h 2904482"/>
                <a:gd name="connsiteX0" fmla="*/ 0 w 4176464"/>
                <a:gd name="connsiteY0" fmla="*/ 1800200 h 3600400"/>
                <a:gd name="connsiteX1" fmla="*/ 4176464 w 4176464"/>
                <a:gd name="connsiteY1" fmla="*/ 3600400 h 3600400"/>
                <a:gd name="connsiteX2" fmla="*/ 3096344 w 4176464"/>
                <a:gd name="connsiteY2" fmla="*/ 0 h 3600400"/>
                <a:gd name="connsiteX0" fmla="*/ 0 w 3096344"/>
                <a:gd name="connsiteY0" fmla="*/ 1800200 h 3384376"/>
                <a:gd name="connsiteX1" fmla="*/ 2664296 w 3096344"/>
                <a:gd name="connsiteY1" fmla="*/ 3384376 h 3384376"/>
                <a:gd name="connsiteX2" fmla="*/ 3096344 w 3096344"/>
                <a:gd name="connsiteY2" fmla="*/ 0 h 3384376"/>
              </a:gdLst>
              <a:ahLst/>
              <a:cxnLst>
                <a:cxn ang="0">
                  <a:pos x="connsiteX0" y="connsiteY0"/>
                </a:cxn>
                <a:cxn ang="0">
                  <a:pos x="connsiteX1" y="connsiteY1"/>
                </a:cxn>
                <a:cxn ang="0">
                  <a:pos x="connsiteX2" y="connsiteY2"/>
                </a:cxn>
              </a:cxnLst>
              <a:rect l="l" t="t" r="r" b="b"/>
              <a:pathLst>
                <a:path w="3096344" h="3384376">
                  <a:moveTo>
                    <a:pt x="0" y="1800200"/>
                  </a:moveTo>
                  <a:lnTo>
                    <a:pt x="2664296" y="3384376"/>
                  </a:lnTo>
                  <a:lnTo>
                    <a:pt x="3096344" y="0"/>
                  </a:lnTo>
                </a:path>
              </a:pathLst>
            </a:custGeom>
            <a:ln w="38100">
              <a:solidFill>
                <a:srgbClr val="FFCC00"/>
              </a:solidFill>
              <a:headEnd type="triangl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61" name="Volný tvar 60"/>
            <p:cNvSpPr/>
            <p:nvPr/>
          </p:nvSpPr>
          <p:spPr>
            <a:xfrm>
              <a:off x="3635896" y="2708919"/>
              <a:ext cx="2736304" cy="1656184"/>
            </a:xfrm>
            <a:custGeom>
              <a:avLst/>
              <a:gdLst>
                <a:gd name="connsiteX0" fmla="*/ 0 w 5593404"/>
                <a:gd name="connsiteY0" fmla="*/ 1157592 h 3112851"/>
                <a:gd name="connsiteX1" fmla="*/ 3472774 w 5593404"/>
                <a:gd name="connsiteY1" fmla="*/ 3112851 h 3112851"/>
                <a:gd name="connsiteX2" fmla="*/ 5593404 w 5593404"/>
                <a:gd name="connsiteY2" fmla="*/ 1303507 h 3112851"/>
                <a:gd name="connsiteX3" fmla="*/ 4406629 w 5593404"/>
                <a:gd name="connsiteY3" fmla="*/ 0 h 3112851"/>
                <a:gd name="connsiteX4" fmla="*/ 4406629 w 5593404"/>
                <a:gd name="connsiteY4" fmla="*/ 0 h 3112851"/>
                <a:gd name="connsiteX5" fmla="*/ 4406629 w 5593404"/>
                <a:gd name="connsiteY5" fmla="*/ 0 h 3112851"/>
                <a:gd name="connsiteX0" fmla="*/ 0 w 5548003"/>
                <a:gd name="connsiteY0" fmla="*/ 1157592 h 3112851"/>
                <a:gd name="connsiteX1" fmla="*/ 3472774 w 5548003"/>
                <a:gd name="connsiteY1" fmla="*/ 3112851 h 3112851"/>
                <a:gd name="connsiteX2" fmla="*/ 5548003 w 5548003"/>
                <a:gd name="connsiteY2" fmla="*/ 1484985 h 3112851"/>
                <a:gd name="connsiteX3" fmla="*/ 4406629 w 5548003"/>
                <a:gd name="connsiteY3" fmla="*/ 0 h 3112851"/>
                <a:gd name="connsiteX4" fmla="*/ 4406629 w 5548003"/>
                <a:gd name="connsiteY4" fmla="*/ 0 h 3112851"/>
                <a:gd name="connsiteX5" fmla="*/ 4406629 w 5548003"/>
                <a:gd name="connsiteY5" fmla="*/ 0 h 3112851"/>
                <a:gd name="connsiteX0" fmla="*/ 0 w 5548003"/>
                <a:gd name="connsiteY0" fmla="*/ 1157592 h 3122473"/>
                <a:gd name="connsiteX1" fmla="*/ 3523160 w 5548003"/>
                <a:gd name="connsiteY1" fmla="*/ 3122473 h 3122473"/>
                <a:gd name="connsiteX2" fmla="*/ 5548003 w 5548003"/>
                <a:gd name="connsiteY2" fmla="*/ 1484985 h 3122473"/>
                <a:gd name="connsiteX3" fmla="*/ 4406629 w 5548003"/>
                <a:gd name="connsiteY3" fmla="*/ 0 h 3122473"/>
                <a:gd name="connsiteX4" fmla="*/ 4406629 w 5548003"/>
                <a:gd name="connsiteY4" fmla="*/ 0 h 3122473"/>
                <a:gd name="connsiteX5" fmla="*/ 4406629 w 5548003"/>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5" fmla="*/ 4406629 w 5525701"/>
                <a:gd name="connsiteY5" fmla="*/ 0 h 3122473"/>
                <a:gd name="connsiteX0" fmla="*/ 0 w 5525701"/>
                <a:gd name="connsiteY0" fmla="*/ 1157592 h 3122473"/>
                <a:gd name="connsiteX1" fmla="*/ 3523160 w 5525701"/>
                <a:gd name="connsiteY1" fmla="*/ 3122473 h 3122473"/>
                <a:gd name="connsiteX2" fmla="*/ 5525701 w 5525701"/>
                <a:gd name="connsiteY2" fmla="*/ 1481268 h 3122473"/>
                <a:gd name="connsiteX3" fmla="*/ 4406629 w 5525701"/>
                <a:gd name="connsiteY3" fmla="*/ 0 h 3122473"/>
                <a:gd name="connsiteX4" fmla="*/ 4406629 w 5525701"/>
                <a:gd name="connsiteY4" fmla="*/ 0 h 3122473"/>
                <a:gd name="connsiteX0" fmla="*/ 0 w 5525701"/>
                <a:gd name="connsiteY0" fmla="*/ 1256783 h 3221664"/>
                <a:gd name="connsiteX1" fmla="*/ 3523160 w 5525701"/>
                <a:gd name="connsiteY1" fmla="*/ 3221664 h 3221664"/>
                <a:gd name="connsiteX2" fmla="*/ 5525701 w 5525701"/>
                <a:gd name="connsiteY2" fmla="*/ 1580459 h 3221664"/>
                <a:gd name="connsiteX3" fmla="*/ 4406629 w 5525701"/>
                <a:gd name="connsiteY3" fmla="*/ 99191 h 3221664"/>
                <a:gd name="connsiteX4" fmla="*/ 4035836 w 5525701"/>
                <a:gd name="connsiteY4" fmla="*/ 0 h 3221664"/>
                <a:gd name="connsiteX0" fmla="*/ 0 w 5525701"/>
                <a:gd name="connsiteY0" fmla="*/ 1256783 h 3221664"/>
                <a:gd name="connsiteX1" fmla="*/ 3523160 w 5525701"/>
                <a:gd name="connsiteY1" fmla="*/ 3221664 h 3221664"/>
                <a:gd name="connsiteX2" fmla="*/ 5525701 w 5525701"/>
                <a:gd name="connsiteY2" fmla="*/ 1580459 h 3221664"/>
                <a:gd name="connsiteX3" fmla="*/ 4179852 w 5525701"/>
                <a:gd name="connsiteY3" fmla="*/ 432048 h 3221664"/>
                <a:gd name="connsiteX4" fmla="*/ 4035836 w 5525701"/>
                <a:gd name="connsiteY4" fmla="*/ 0 h 3221664"/>
                <a:gd name="connsiteX0" fmla="*/ 0 w 5525701"/>
                <a:gd name="connsiteY0" fmla="*/ 824735 h 2789616"/>
                <a:gd name="connsiteX1" fmla="*/ 3523160 w 5525701"/>
                <a:gd name="connsiteY1" fmla="*/ 2789616 h 2789616"/>
                <a:gd name="connsiteX2" fmla="*/ 5525701 w 5525701"/>
                <a:gd name="connsiteY2" fmla="*/ 1148411 h 2789616"/>
                <a:gd name="connsiteX3" fmla="*/ 4179852 w 5525701"/>
                <a:gd name="connsiteY3" fmla="*/ 0 h 2789616"/>
                <a:gd name="connsiteX0" fmla="*/ 0 w 5525701"/>
                <a:gd name="connsiteY0" fmla="*/ 954440 h 2919321"/>
                <a:gd name="connsiteX1" fmla="*/ 3523160 w 5525701"/>
                <a:gd name="connsiteY1" fmla="*/ 2919321 h 2919321"/>
                <a:gd name="connsiteX2" fmla="*/ 5525701 w 5525701"/>
                <a:gd name="connsiteY2" fmla="*/ 1278116 h 2919321"/>
                <a:gd name="connsiteX3" fmla="*/ 4365085 w 5525701"/>
                <a:gd name="connsiteY3" fmla="*/ 0 h 2919321"/>
                <a:gd name="connsiteX0" fmla="*/ 0 w 5525701"/>
                <a:gd name="connsiteY0" fmla="*/ 954440 h 2966482"/>
                <a:gd name="connsiteX1" fmla="*/ 3504819 w 5525701"/>
                <a:gd name="connsiteY1" fmla="*/ 2966482 h 2966482"/>
                <a:gd name="connsiteX2" fmla="*/ 5525701 w 5525701"/>
                <a:gd name="connsiteY2" fmla="*/ 1278116 h 2966482"/>
                <a:gd name="connsiteX3" fmla="*/ 4365085 w 5525701"/>
                <a:gd name="connsiteY3" fmla="*/ 0 h 2966482"/>
                <a:gd name="connsiteX0" fmla="*/ 0 w 5525701"/>
                <a:gd name="connsiteY0" fmla="*/ 954440 h 2935041"/>
                <a:gd name="connsiteX1" fmla="*/ 3510059 w 5525701"/>
                <a:gd name="connsiteY1" fmla="*/ 2935041 h 2935041"/>
                <a:gd name="connsiteX2" fmla="*/ 5525701 w 5525701"/>
                <a:gd name="connsiteY2" fmla="*/ 1278116 h 2935041"/>
                <a:gd name="connsiteX3" fmla="*/ 4365085 w 5525701"/>
                <a:gd name="connsiteY3" fmla="*/ 0 h 2935041"/>
                <a:gd name="connsiteX0" fmla="*/ 0 w 3650105"/>
                <a:gd name="connsiteY0" fmla="*/ 1065810 h 2935041"/>
                <a:gd name="connsiteX1" fmla="*/ 1634463 w 3650105"/>
                <a:gd name="connsiteY1" fmla="*/ 2935041 h 2935041"/>
                <a:gd name="connsiteX2" fmla="*/ 3650105 w 3650105"/>
                <a:gd name="connsiteY2" fmla="*/ 1278116 h 2935041"/>
                <a:gd name="connsiteX3" fmla="*/ 2489489 w 3650105"/>
                <a:gd name="connsiteY3"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0 w 4415418"/>
                <a:gd name="connsiteY0" fmla="*/ 1602524 h 2935041"/>
                <a:gd name="connsiteX1" fmla="*/ 45233 w 4415418"/>
                <a:gd name="connsiteY1" fmla="*/ 2001914 h 2935041"/>
                <a:gd name="connsiteX2" fmla="*/ 2399776 w 4415418"/>
                <a:gd name="connsiteY2" fmla="*/ 2935041 h 2935041"/>
                <a:gd name="connsiteX3" fmla="*/ 4415418 w 4415418"/>
                <a:gd name="connsiteY3" fmla="*/ 1278116 h 2935041"/>
                <a:gd name="connsiteX4" fmla="*/ 3254802 w 4415418"/>
                <a:gd name="connsiteY4" fmla="*/ 0 h 2935041"/>
                <a:gd name="connsiteX0" fmla="*/ 0 w 4415418"/>
                <a:gd name="connsiteY0" fmla="*/ 1602524 h 2935041"/>
                <a:gd name="connsiteX1" fmla="*/ 2399776 w 4415418"/>
                <a:gd name="connsiteY1" fmla="*/ 2935041 h 2935041"/>
                <a:gd name="connsiteX2" fmla="*/ 4415418 w 4415418"/>
                <a:gd name="connsiteY2" fmla="*/ 1278116 h 2935041"/>
                <a:gd name="connsiteX3" fmla="*/ 3254802 w 4415418"/>
                <a:gd name="connsiteY3" fmla="*/ 0 h 2935041"/>
                <a:gd name="connsiteX0" fmla="*/ 170791 w 4586209"/>
                <a:gd name="connsiteY0" fmla="*/ 1602524 h 2935041"/>
                <a:gd name="connsiteX1" fmla="*/ 0 w 4586209"/>
                <a:gd name="connsiteY1" fmla="*/ 20019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586209"/>
                <a:gd name="connsiteY0" fmla="*/ 2001914 h 2935041"/>
                <a:gd name="connsiteX1" fmla="*/ 216025 w 4586209"/>
                <a:gd name="connsiteY1" fmla="*/ 1785890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151696 w 4586209"/>
                <a:gd name="connsiteY1" fmla="*/ 1577614 h 2935041"/>
                <a:gd name="connsiteX2" fmla="*/ 2570567 w 4586209"/>
                <a:gd name="connsiteY2" fmla="*/ 2935041 h 2935041"/>
                <a:gd name="connsiteX3" fmla="*/ 4586209 w 4586209"/>
                <a:gd name="connsiteY3" fmla="*/ 1278116 h 2935041"/>
                <a:gd name="connsiteX4" fmla="*/ 3425593 w 4586209"/>
                <a:gd name="connsiteY4" fmla="*/ 0 h 2935041"/>
                <a:gd name="connsiteX0" fmla="*/ 0 w 4586209"/>
                <a:gd name="connsiteY0" fmla="*/ 2001914 h 2935041"/>
                <a:gd name="connsiteX1" fmla="*/ 2570567 w 4586209"/>
                <a:gd name="connsiteY1" fmla="*/ 2935041 h 2935041"/>
                <a:gd name="connsiteX2" fmla="*/ 4586209 w 4586209"/>
                <a:gd name="connsiteY2" fmla="*/ 1278116 h 2935041"/>
                <a:gd name="connsiteX3" fmla="*/ 3425593 w 4586209"/>
                <a:gd name="connsiteY3" fmla="*/ 0 h 2935041"/>
                <a:gd name="connsiteX0" fmla="*/ 0 w 4658216"/>
                <a:gd name="connsiteY0" fmla="*/ 2217938 h 2935041"/>
                <a:gd name="connsiteX1" fmla="*/ 2642574 w 4658216"/>
                <a:gd name="connsiteY1" fmla="*/ 2935041 h 2935041"/>
                <a:gd name="connsiteX2" fmla="*/ 4658216 w 4658216"/>
                <a:gd name="connsiteY2" fmla="*/ 1278116 h 2935041"/>
                <a:gd name="connsiteX3" fmla="*/ 3497600 w 4658216"/>
                <a:gd name="connsiteY3" fmla="*/ 0 h 2935041"/>
                <a:gd name="connsiteX0" fmla="*/ 0 w 4454147"/>
                <a:gd name="connsiteY0" fmla="*/ 1563589 h 2935041"/>
                <a:gd name="connsiteX1" fmla="*/ 2438505 w 4454147"/>
                <a:gd name="connsiteY1" fmla="*/ 2935041 h 2935041"/>
                <a:gd name="connsiteX2" fmla="*/ 4454147 w 4454147"/>
                <a:gd name="connsiteY2" fmla="*/ 1278116 h 2935041"/>
                <a:gd name="connsiteX3" fmla="*/ 3293531 w 4454147"/>
                <a:gd name="connsiteY3" fmla="*/ 0 h 2935041"/>
                <a:gd name="connsiteX0" fmla="*/ 0 w 4454147"/>
                <a:gd name="connsiteY0" fmla="*/ 1563589 h 1563589"/>
                <a:gd name="connsiteX1" fmla="*/ 4454147 w 4454147"/>
                <a:gd name="connsiteY1" fmla="*/ 1278116 h 1563589"/>
                <a:gd name="connsiteX2" fmla="*/ 3293531 w 4454147"/>
                <a:gd name="connsiteY2" fmla="*/ 0 h 1563589"/>
                <a:gd name="connsiteX0" fmla="*/ 101972 w 4556119"/>
                <a:gd name="connsiteY0" fmla="*/ 1563589 h 2392040"/>
                <a:gd name="connsiteX1" fmla="*/ 0 w 4556119"/>
                <a:gd name="connsiteY1" fmla="*/ 2392040 h 2392040"/>
                <a:gd name="connsiteX2" fmla="*/ 4556119 w 4556119"/>
                <a:gd name="connsiteY2" fmla="*/ 1278116 h 2392040"/>
                <a:gd name="connsiteX3" fmla="*/ 3395503 w 4556119"/>
                <a:gd name="connsiteY3" fmla="*/ 0 h 2392040"/>
                <a:gd name="connsiteX0" fmla="*/ 0 w 4454147"/>
                <a:gd name="connsiteY0" fmla="*/ 1563589 h 1563589"/>
                <a:gd name="connsiteX1" fmla="*/ 2346299 w 4454147"/>
                <a:gd name="connsiteY1" fmla="*/ 1095897 h 1563589"/>
                <a:gd name="connsiteX2" fmla="*/ 4454147 w 4454147"/>
                <a:gd name="connsiteY2" fmla="*/ 1278116 h 1563589"/>
                <a:gd name="connsiteX3" fmla="*/ 3293531 w 4454147"/>
                <a:gd name="connsiteY3" fmla="*/ 0 h 1563589"/>
                <a:gd name="connsiteX0" fmla="*/ 0 w 5204191"/>
                <a:gd name="connsiteY0" fmla="*/ 735858 h 1278116"/>
                <a:gd name="connsiteX1" fmla="*/ 3096343 w 5204191"/>
                <a:gd name="connsiteY1" fmla="*/ 1095897 h 1278116"/>
                <a:gd name="connsiteX2" fmla="*/ 5204191 w 5204191"/>
                <a:gd name="connsiteY2" fmla="*/ 1278116 h 1278116"/>
                <a:gd name="connsiteX3" fmla="*/ 4043575 w 5204191"/>
                <a:gd name="connsiteY3" fmla="*/ 0 h 1278116"/>
                <a:gd name="connsiteX0" fmla="*/ 0 w 4043575"/>
                <a:gd name="connsiteY0" fmla="*/ 735858 h 1095897"/>
                <a:gd name="connsiteX1" fmla="*/ 3096343 w 4043575"/>
                <a:gd name="connsiteY1" fmla="*/ 1095897 h 1095897"/>
                <a:gd name="connsiteX2" fmla="*/ 1296144 w 4043575"/>
                <a:gd name="connsiteY2" fmla="*/ 15779 h 1095897"/>
                <a:gd name="connsiteX3" fmla="*/ 4043575 w 4043575"/>
                <a:gd name="connsiteY3" fmla="*/ 0 h 1095897"/>
                <a:gd name="connsiteX0" fmla="*/ 0 w 3096343"/>
                <a:gd name="connsiteY0" fmla="*/ 1584174 h 1944213"/>
                <a:gd name="connsiteX1" fmla="*/ 3096343 w 3096343"/>
                <a:gd name="connsiteY1" fmla="*/ 1944213 h 1944213"/>
                <a:gd name="connsiteX2" fmla="*/ 1296144 w 3096343"/>
                <a:gd name="connsiteY2" fmla="*/ 864095 h 1944213"/>
                <a:gd name="connsiteX3" fmla="*/ 2736303 w 3096343"/>
                <a:gd name="connsiteY3" fmla="*/ 0 h 1944213"/>
                <a:gd name="connsiteX0" fmla="*/ 0 w 3600399"/>
                <a:gd name="connsiteY0" fmla="*/ 1584174 h 1944215"/>
                <a:gd name="connsiteX1" fmla="*/ 3600399 w 3600399"/>
                <a:gd name="connsiteY1" fmla="*/ 1944215 h 1944215"/>
                <a:gd name="connsiteX2" fmla="*/ 1296144 w 3600399"/>
                <a:gd name="connsiteY2" fmla="*/ 864095 h 1944215"/>
                <a:gd name="connsiteX3" fmla="*/ 2736303 w 3600399"/>
                <a:gd name="connsiteY3" fmla="*/ 0 h 1944215"/>
                <a:gd name="connsiteX0" fmla="*/ 0 w 2736303"/>
                <a:gd name="connsiteY0" fmla="*/ 1584174 h 1656183"/>
                <a:gd name="connsiteX1" fmla="*/ 2520279 w 2736303"/>
                <a:gd name="connsiteY1" fmla="*/ 1656183 h 1656183"/>
                <a:gd name="connsiteX2" fmla="*/ 1296144 w 2736303"/>
                <a:gd name="connsiteY2" fmla="*/ 864095 h 1656183"/>
                <a:gd name="connsiteX3" fmla="*/ 2736303 w 2736303"/>
                <a:gd name="connsiteY3" fmla="*/ 0 h 1656183"/>
              </a:gdLst>
              <a:ahLst/>
              <a:cxnLst>
                <a:cxn ang="0">
                  <a:pos x="connsiteX0" y="connsiteY0"/>
                </a:cxn>
                <a:cxn ang="0">
                  <a:pos x="connsiteX1" y="connsiteY1"/>
                </a:cxn>
                <a:cxn ang="0">
                  <a:pos x="connsiteX2" y="connsiteY2"/>
                </a:cxn>
                <a:cxn ang="0">
                  <a:pos x="connsiteX3" y="connsiteY3"/>
                </a:cxn>
              </a:cxnLst>
              <a:rect l="l" t="t" r="r" b="b"/>
              <a:pathLst>
                <a:path w="2736303" h="1656183">
                  <a:moveTo>
                    <a:pt x="0" y="1584174"/>
                  </a:moveTo>
                  <a:lnTo>
                    <a:pt x="2520279" y="1656183"/>
                  </a:lnTo>
                  <a:lnTo>
                    <a:pt x="1296144" y="864095"/>
                  </a:lnTo>
                  <a:lnTo>
                    <a:pt x="2736303" y="0"/>
                  </a:lnTo>
                </a:path>
              </a:pathLst>
            </a:custGeom>
            <a:ln w="38100">
              <a:solidFill>
                <a:srgbClr val="FFCC00"/>
              </a:solidFill>
              <a:headEnd type="triangl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grpSp>
      <p:sp>
        <p:nvSpPr>
          <p:cNvPr id="23" name="Zástupný symbol pro číslo snímku 22"/>
          <p:cNvSpPr>
            <a:spLocks noGrp="1"/>
          </p:cNvSpPr>
          <p:nvPr>
            <p:ph type="sldNum" sz="quarter" idx="12"/>
          </p:nvPr>
        </p:nvSpPr>
        <p:spPr/>
        <p:txBody>
          <a:bodyPr/>
          <a:lstStyle/>
          <a:p>
            <a:pPr>
              <a:defRPr/>
            </a:pPr>
            <a:fld id="{81494967-73EE-4A75-A827-47B02327E019}" type="slidenum">
              <a:rPr lang="en-US" altLang="en-US" smtClean="0"/>
              <a:pPr>
                <a:defRPr/>
              </a:pPr>
              <a:t>9</a:t>
            </a:fld>
            <a:endParaRPr lang="en-US" altLang="en-US"/>
          </a:p>
        </p:txBody>
      </p:sp>
      <p:sp>
        <p:nvSpPr>
          <p:cNvPr id="26" name="Zástupný symbol pro zápatí 25"/>
          <p:cNvSpPr>
            <a:spLocks noGrp="1"/>
          </p:cNvSpPr>
          <p:nvPr>
            <p:ph type="ftr" sz="quarter" idx="11"/>
          </p:nvPr>
        </p:nvSpPr>
        <p:spPr/>
        <p:txBody>
          <a:bodyPr/>
          <a:lstStyle/>
          <a:p>
            <a:pPr>
              <a:defRPr/>
            </a:pPr>
            <a:r>
              <a:rPr lang="en-US" altLang="en-US" smtClean="0"/>
              <a:t>Course: Recent Advances in Light Transport Simulation</a:t>
            </a:r>
            <a:br>
              <a:rPr lang="en-US" altLang="en-US" smtClean="0"/>
            </a:br>
            <a:r>
              <a:rPr lang="en-US" altLang="en-US" i="1" smtClean="0"/>
              <a:t>Jaroslav Křivánek</a:t>
            </a:r>
            <a:r>
              <a:rPr lang="en-US" altLang="en-US" b="1" smtClean="0"/>
              <a:t> </a:t>
            </a:r>
            <a:r>
              <a:rPr lang="en-US" altLang="en-US" smtClean="0"/>
              <a:t>- Path Integral Formulation of Light Transport</a:t>
            </a:r>
            <a:endParaRPr lang="en-US" alt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Hrany">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mn-lt"/>
          </a:defRPr>
        </a:defPPr>
      </a:lstStyle>
    </a:txDef>
  </a:objectDefaults>
  <a:extraClrSchemeLst>
    <a:extraClrScheme>
      <a:clrScheme name="Hrany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Hrany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Hrany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Hrany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Hrany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Hrany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Hrany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Hrany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Hrany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6365</TotalTime>
  <Words>3289</Words>
  <Application>Microsoft Office PowerPoint</Application>
  <PresentationFormat>Předvádění na obrazovce (4:3)</PresentationFormat>
  <Paragraphs>437</Paragraphs>
  <Slides>33</Slides>
  <Notes>30</Notes>
  <HiddenSlides>1</HiddenSlides>
  <MMClips>0</MMClips>
  <ScaleCrop>false</ScaleCrop>
  <HeadingPairs>
    <vt:vector size="6" baseType="variant">
      <vt:variant>
        <vt:lpstr>Motiv</vt:lpstr>
      </vt:variant>
      <vt:variant>
        <vt:i4>1</vt:i4>
      </vt:variant>
      <vt:variant>
        <vt:lpstr>Vložené servery OLE</vt:lpstr>
      </vt:variant>
      <vt:variant>
        <vt:i4>2</vt:i4>
      </vt:variant>
      <vt:variant>
        <vt:lpstr>Nadpisy snímků</vt:lpstr>
      </vt:variant>
      <vt:variant>
        <vt:i4>33</vt:i4>
      </vt:variant>
    </vt:vector>
  </HeadingPairs>
  <TitlesOfParts>
    <vt:vector size="36" baseType="lpstr">
      <vt:lpstr>Hrany</vt:lpstr>
      <vt:lpstr>Equation</vt:lpstr>
      <vt:lpstr>Rovnice</vt:lpstr>
      <vt:lpstr>Path Integral Formulation of Light Transport     </vt:lpstr>
      <vt:lpstr>Light transport</vt:lpstr>
      <vt:lpstr>Light transport</vt:lpstr>
      <vt:lpstr>Light transport</vt:lpstr>
      <vt:lpstr>Path integral formulation</vt:lpstr>
      <vt:lpstr>Measurement contribution function</vt:lpstr>
      <vt:lpstr>Geometry term</vt:lpstr>
      <vt:lpstr>Path integral formulation</vt:lpstr>
      <vt:lpstr>Path integral formulation</vt:lpstr>
      <vt:lpstr>Path integral </vt:lpstr>
      <vt:lpstr>Rendering :   Evaluating the path integral</vt:lpstr>
      <vt:lpstr>Path integral </vt:lpstr>
      <vt:lpstr>Monte Carlo integration</vt:lpstr>
      <vt:lpstr>MC evaluation of the path integral</vt:lpstr>
      <vt:lpstr>Path sampling</vt:lpstr>
      <vt:lpstr>Path sampling</vt:lpstr>
      <vt:lpstr>Path sampling</vt:lpstr>
      <vt:lpstr>Path sampling</vt:lpstr>
      <vt:lpstr>Path sampling</vt:lpstr>
      <vt:lpstr>Path sampling &amp; Path PDF</vt:lpstr>
      <vt:lpstr>Local path sampling</vt:lpstr>
      <vt:lpstr>Example – Path tracing</vt:lpstr>
      <vt:lpstr>Use of local path sampling</vt:lpstr>
      <vt:lpstr>Probability density function (PDF)</vt:lpstr>
      <vt:lpstr>Probability density function (PDF)</vt:lpstr>
      <vt:lpstr>Probability density function (PDF)</vt:lpstr>
      <vt:lpstr>Probability density function (PDF)</vt:lpstr>
      <vt:lpstr>Vertex sampling</vt:lpstr>
      <vt:lpstr>Vertex sampling</vt:lpstr>
      <vt:lpstr>Measure conversion</vt:lpstr>
      <vt:lpstr>Summary</vt:lpstr>
      <vt:lpstr>Summary</vt:lpstr>
      <vt:lpstr> </vt:lpstr>
    </vt:vector>
  </TitlesOfParts>
  <Company>CTU Prague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Recent Advances in Light Transport Simulation - Path Integral Formulation of Light Transport </dc:title>
  <dc:creator>Jaroslav Křivánek</dc:creator>
  <cp:lastModifiedBy>Jaroslav Křivánek</cp:lastModifiedBy>
  <cp:revision>3686</cp:revision>
  <dcterms:created xsi:type="dcterms:W3CDTF">2006-11-17T09:10:54Z</dcterms:created>
  <dcterms:modified xsi:type="dcterms:W3CDTF">2013-07-29T18:28:47Z</dcterms:modified>
</cp:coreProperties>
</file>